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3"/>
    <p:restoredTop sz="94710"/>
  </p:normalViewPr>
  <p:slideViewPr>
    <p:cSldViewPr snapToGrid="0">
      <p:cViewPr varScale="1">
        <p:scale>
          <a:sx n="147" d="100"/>
          <a:sy n="147" d="100"/>
        </p:scale>
        <p:origin x="3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6" name="Corpo livello uno…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4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olo Testo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6" cy="2057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5" name="Corpo livello uno…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6" cy="6019800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78600" y="926123"/>
            <a:ext cx="5128420" cy="655323"/>
          </a:xfrm>
          <a:prstGeom prst="rect">
            <a:avLst/>
          </a:prstGeom>
        </p:spPr>
        <p:txBody>
          <a:bodyPr lIns="25400" tIns="25400" rIns="25400" bIns="25400" anchor="ctr"/>
          <a:lstStyle>
            <a:lvl1pPr marL="0" indent="0" defTabSz="408622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800" spc="-38">
                <a:solidFill>
                  <a:srgbClr val="3B39E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0" indent="0" defTabSz="408622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800" spc="-38">
                <a:solidFill>
                  <a:srgbClr val="3B39E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0" indent="0" defTabSz="408622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800" spc="-38">
                <a:solidFill>
                  <a:srgbClr val="3B39E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0" indent="0" defTabSz="408622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800" spc="-38">
                <a:solidFill>
                  <a:srgbClr val="3B39E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0" indent="0" defTabSz="408622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800" spc="-38">
                <a:solidFill>
                  <a:srgbClr val="3B39E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Foto dell’uccello marino Sula piediazzurri sulla sabbia"/>
          <p:cNvSpPr>
            <a:spLocks noGrp="1"/>
          </p:cNvSpPr>
          <p:nvPr>
            <p:ph type="pic" idx="21"/>
          </p:nvPr>
        </p:nvSpPr>
        <p:spPr>
          <a:xfrm>
            <a:off x="0" y="-335892"/>
            <a:ext cx="6098374" cy="75297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Linea"/>
          <p:cNvSpPr/>
          <p:nvPr/>
        </p:nvSpPr>
        <p:spPr>
          <a:xfrm>
            <a:off x="317500" y="6096000"/>
            <a:ext cx="11557000" cy="0"/>
          </a:xfrm>
          <a:prstGeom prst="line">
            <a:avLst/>
          </a:prstGeom>
          <a:ln w="12700">
            <a:solidFill>
              <a:srgbClr val="BFF82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6" name="Linea"/>
          <p:cNvSpPr/>
          <p:nvPr/>
        </p:nvSpPr>
        <p:spPr>
          <a:xfrm>
            <a:off x="319569" y="346453"/>
            <a:ext cx="11557005" cy="1"/>
          </a:xfrm>
          <a:prstGeom prst="line">
            <a:avLst/>
          </a:prstGeom>
          <a:ln w="50800">
            <a:solidFill>
              <a:srgbClr val="BFF82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7" name="Titolo"/>
          <p:cNvSpPr txBox="1">
            <a:spLocks noGrp="1"/>
          </p:cNvSpPr>
          <p:nvPr>
            <p:ph type="title" hasCustomPrompt="1"/>
          </p:nvPr>
        </p:nvSpPr>
        <p:spPr>
          <a:xfrm>
            <a:off x="6578600" y="432405"/>
            <a:ext cx="5128420" cy="654052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l" defTabSz="412750">
              <a:lnSpc>
                <a:spcPct val="80000"/>
              </a:lnSpc>
              <a:defRPr sz="4000">
                <a:solidFill>
                  <a:srgbClr val="3B39E4"/>
                </a:solidFill>
                <a:latin typeface="Founders Grotesk Semibold"/>
                <a:ea typeface="Founders Grotesk Semibold"/>
                <a:cs typeface="Founders Grotesk Semibold"/>
                <a:sym typeface="Founders Grotesk Semibold"/>
              </a:defRPr>
            </a:lvl1pPr>
          </a:lstStyle>
          <a:p>
            <a:r>
              <a:t>Titolo 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6578600" y="1952219"/>
            <a:ext cx="5128420" cy="3651656"/>
          </a:xfrm>
          <a:prstGeom prst="rect">
            <a:avLst/>
          </a:prstGeom>
        </p:spPr>
        <p:txBody>
          <a:bodyPr lIns="25400" tIns="25400" rIns="25400" bIns="25400"/>
          <a:lstStyle>
            <a:lvl1pPr marL="217713" indent="-217713" defTabSz="412750">
              <a:lnSpc>
                <a:spcPct val="80000"/>
              </a:lnSpc>
              <a:spcBef>
                <a:spcPts val="1800"/>
              </a:spcBef>
              <a:buClr>
                <a:srgbClr val="3B39E4"/>
              </a:buClr>
              <a:buSzPct val="100000"/>
              <a:buFontTx/>
              <a:defRPr sz="2000" spc="-100"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</a:lstStyle>
          <a:p>
            <a:r>
              <a:t>Testo elenco puntato diapositiva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47882" y="6399021"/>
            <a:ext cx="253747" cy="2921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412750">
              <a:defRPr sz="1400" b="1" spc="14">
                <a:solidFill>
                  <a:srgbClr val="000000"/>
                </a:solidFill>
                <a:latin typeface="Founders Grotesk Cond Bold"/>
                <a:ea typeface="Founders Grotesk Cond Bold"/>
                <a:cs typeface="Founders Grotesk Cond Bold"/>
                <a:sym typeface="Founders Grotesk Cond 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/>
            </a:lvl1pPr>
          </a:lstStyle>
          <a:p>
            <a:r>
              <a:t>Titolo Testo</a:t>
            </a:r>
          </a:p>
        </p:txBody>
      </p:sp>
      <p:sp>
        <p:nvSpPr>
          <p:cNvPr id="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Google Shape;36;p6"/>
          <p:cNvSpPr txBox="1">
            <a:spLocks noGrp="1"/>
          </p:cNvSpPr>
          <p:nvPr>
            <p:ph type="body" sz="half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indent="-406400">
              <a:spcBef>
                <a:spcPts val="500"/>
              </a:spcBef>
              <a:buSzPts val="2800"/>
              <a:defRPr sz="2800"/>
            </a:pPr>
            <a:endParaRPr/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" name="Google Shape;43;p7"/>
          <p:cNvSpPr txBox="1">
            <a:spLocks noGrp="1"/>
          </p:cNvSpPr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58" name="Google Shape;44;p7"/>
          <p:cNvSpPr txBox="1">
            <a:spLocks noGrp="1"/>
          </p:cNvSpPr>
          <p:nvPr>
            <p:ph type="body" sz="quarter" idx="2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5;p7"/>
          <p:cNvSpPr txBox="1">
            <a:spLocks noGrp="1"/>
          </p:cNvSpPr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" name="Google Shape;57;p9"/>
          <p:cNvSpPr txBox="1"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6" name="Google Shape;63;p10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86;p13" descr="Google Shape;86;p13"/>
          <p:cNvPicPr>
            <a:picLocks noChangeAspect="1"/>
          </p:cNvPicPr>
          <p:nvPr/>
        </p:nvPicPr>
        <p:blipFill>
          <a:blip r:embed="rId2"/>
          <a:srcRect t="19547" b="24271"/>
          <a:stretch>
            <a:fillRect/>
          </a:stretch>
        </p:blipFill>
        <p:spPr>
          <a:xfrm>
            <a:off x="9524" y="9525"/>
            <a:ext cx="12172951" cy="683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oogle Shape;158;p17" descr="Google Shape;158;p17"/>
          <p:cNvPicPr>
            <a:picLocks noChangeAspect="1"/>
          </p:cNvPicPr>
          <p:nvPr/>
        </p:nvPicPr>
        <p:blipFill>
          <a:blip r:embed="rId3">
            <a:alphaModFix amt="75450"/>
          </a:blip>
          <a:stretch>
            <a:fillRect/>
          </a:stretch>
        </p:blipFill>
        <p:spPr>
          <a:xfrm>
            <a:off x="-269934" y="-253457"/>
            <a:ext cx="12461934" cy="6858001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0" name="Google Shape;87;p13"/>
          <p:cNvSpPr txBox="1"/>
          <p:nvPr/>
        </p:nvSpPr>
        <p:spPr>
          <a:xfrm>
            <a:off x="3716949" y="485306"/>
            <a:ext cx="774690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 b="1">
                <a:solidFill>
                  <a:srgbClr val="06B6D4"/>
                </a:solidFill>
                <a:latin typeface="Rajdhani"/>
                <a:ea typeface="Rajdhani"/>
                <a:cs typeface="Rajdhani"/>
                <a:sym typeface="Rajdhani"/>
              </a:defRPr>
            </a:lvl1pPr>
          </a:lstStyle>
          <a:p>
            <a:r>
              <a:rPr dirty="0"/>
              <a:t>CORSO UNIVERSITARIO DI PERFEZIONAMENTO</a:t>
            </a:r>
          </a:p>
        </p:txBody>
      </p:sp>
      <p:sp>
        <p:nvSpPr>
          <p:cNvPr id="131" name="Google Shape;88;p13"/>
          <p:cNvSpPr txBox="1"/>
          <p:nvPr/>
        </p:nvSpPr>
        <p:spPr>
          <a:xfrm>
            <a:off x="3645917" y="907744"/>
            <a:ext cx="774690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800">
                <a:solidFill>
                  <a:srgbClr val="F8FAFC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rPr sz="4000" dirty="0"/>
              <a:t>LA CONSULENZA IN FARMACIA</a:t>
            </a:r>
          </a:p>
        </p:txBody>
      </p:sp>
      <p:sp>
        <p:nvSpPr>
          <p:cNvPr id="132" name="Google Shape;89;p13"/>
          <p:cNvSpPr txBox="1"/>
          <p:nvPr/>
        </p:nvSpPr>
        <p:spPr>
          <a:xfrm>
            <a:off x="3653381" y="2094085"/>
            <a:ext cx="7746904" cy="81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>
                <a:solidFill>
                  <a:srgbClr val="CBD5E1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dirty="0"/>
              <a:t>ATTRAVERSO LA METODOLOGIA DEL </a:t>
            </a:r>
            <a:br>
              <a:rPr dirty="0"/>
            </a:br>
            <a:r>
              <a:rPr dirty="0">
                <a:solidFill>
                  <a:srgbClr val="FFFFFF"/>
                </a:solidFill>
              </a:rPr>
              <a:t>CROSS COUN-SELLING®️</a:t>
            </a:r>
          </a:p>
        </p:txBody>
      </p:sp>
      <p:sp>
        <p:nvSpPr>
          <p:cNvPr id="133" name="Google Shape;93;p13"/>
          <p:cNvSpPr txBox="1"/>
          <p:nvPr/>
        </p:nvSpPr>
        <p:spPr>
          <a:xfrm>
            <a:off x="3053291" y="6528344"/>
            <a:ext cx="5715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94A3B8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r>
              <a:t>|</a:t>
            </a:r>
          </a:p>
        </p:txBody>
      </p:sp>
      <p:sp>
        <p:nvSpPr>
          <p:cNvPr id="134" name="Google Shape;95;p13"/>
          <p:cNvSpPr txBox="1"/>
          <p:nvPr/>
        </p:nvSpPr>
        <p:spPr>
          <a:xfrm>
            <a:off x="4306358" y="6528344"/>
            <a:ext cx="57151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94A3B8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</a:lstStyle>
          <a:p>
            <a:r>
              <a:t>|</a:t>
            </a:r>
          </a:p>
        </p:txBody>
      </p:sp>
      <p:pic>
        <p:nvPicPr>
          <p:cNvPr id="135" name="UniCT-Logo-Bianco.png" descr="UniCT-Logo-Bianco.png"/>
          <p:cNvPicPr>
            <a:picLocks noChangeAspect="1"/>
          </p:cNvPicPr>
          <p:nvPr/>
        </p:nvPicPr>
        <p:blipFill>
          <a:blip r:embed="rId4"/>
          <a:srcRect l="10570" t="24123" r="9186" b="22885"/>
          <a:stretch>
            <a:fillRect/>
          </a:stretch>
        </p:blipFill>
        <p:spPr>
          <a:xfrm>
            <a:off x="171395" y="121281"/>
            <a:ext cx="1953425" cy="6363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Con la collaborazione di:"/>
          <p:cNvGrpSpPr/>
          <p:nvPr/>
        </p:nvGrpSpPr>
        <p:grpSpPr>
          <a:xfrm>
            <a:off x="-269934" y="5802178"/>
            <a:ext cx="12583854" cy="1080283"/>
            <a:chOff x="0" y="-116944"/>
            <a:chExt cx="12308874" cy="1080281"/>
          </a:xfrm>
        </p:grpSpPr>
        <p:sp>
          <p:nvSpPr>
            <p:cNvPr id="136" name="Rettangolo"/>
            <p:cNvSpPr/>
            <p:nvPr/>
          </p:nvSpPr>
          <p:spPr>
            <a:xfrm>
              <a:off x="-1" y="-77964"/>
              <a:ext cx="12308876" cy="1041301"/>
            </a:xfrm>
            <a:prstGeom prst="rect">
              <a:avLst/>
            </a:prstGeom>
            <a:solidFill>
              <a:srgbClr val="484F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292100">
                <a:defRPr sz="1200" b="1" cap="all" spc="72">
                  <a:latin typeface="Founders Grotesk Cond Bold"/>
                  <a:ea typeface="Founders Grotesk Cond Bold"/>
                  <a:cs typeface="Founders Grotesk Cond Bold"/>
                  <a:sym typeface="Founders Grotesk Cond Bold"/>
                </a:defRPr>
              </a:pPr>
              <a:endParaRPr/>
            </a:p>
          </p:txBody>
        </p:sp>
        <p:sp>
          <p:nvSpPr>
            <p:cNvPr id="137" name="Con la collaborazione di:"/>
            <p:cNvSpPr txBox="1"/>
            <p:nvPr/>
          </p:nvSpPr>
          <p:spPr>
            <a:xfrm>
              <a:off x="-1" y="-116945"/>
              <a:ext cx="12308876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 defTabSz="292100">
                <a:defRPr sz="1200" b="1" cap="all" spc="72">
                  <a:solidFill>
                    <a:srgbClr val="FFFFFF"/>
                  </a:solidFill>
                  <a:latin typeface="Founders Grotesk Cond Bold"/>
                  <a:ea typeface="Founders Grotesk Cond Bold"/>
                  <a:cs typeface="Founders Grotesk Cond Bold"/>
                  <a:sym typeface="Founders Grotesk Cond Bold"/>
                </a:defRPr>
              </a:lvl1pPr>
            </a:lstStyle>
            <a:p>
              <a:r>
                <a:t>    Con la collaborazione di:   </a:t>
              </a:r>
            </a:p>
          </p:txBody>
        </p:sp>
      </p:grpSp>
      <p:pic>
        <p:nvPicPr>
          <p:cNvPr id="139" name="filmato-incollato.png" descr="filmato-incolla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199" y="5963345"/>
            <a:ext cx="1890253" cy="720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filmato-incollato.png" descr="filmato-incollat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949" y="5871479"/>
            <a:ext cx="1730376" cy="904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0533.png" descr="IMG_0533.png"/>
          <p:cNvPicPr>
            <a:picLocks noChangeAspect="1"/>
          </p:cNvPicPr>
          <p:nvPr/>
        </p:nvPicPr>
        <p:blipFill>
          <a:blip r:embed="rId7"/>
          <a:srcRect l="3827" t="3318" r="3556" b="3604"/>
          <a:stretch>
            <a:fillRect/>
          </a:stretch>
        </p:blipFill>
        <p:spPr>
          <a:xfrm>
            <a:off x="11190218" y="71832"/>
            <a:ext cx="731849" cy="73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94" extrusionOk="0">
                <a:moveTo>
                  <a:pt x="10528" y="1"/>
                </a:moveTo>
                <a:cubicBezTo>
                  <a:pt x="10477" y="2"/>
                  <a:pt x="10436" y="12"/>
                  <a:pt x="10388" y="13"/>
                </a:cubicBezTo>
                <a:cubicBezTo>
                  <a:pt x="10997" y="3"/>
                  <a:pt x="11791" y="33"/>
                  <a:pt x="12343" y="95"/>
                </a:cubicBezTo>
                <a:cubicBezTo>
                  <a:pt x="12177" y="71"/>
                  <a:pt x="12017" y="48"/>
                  <a:pt x="11875" y="36"/>
                </a:cubicBezTo>
                <a:cubicBezTo>
                  <a:pt x="11523" y="6"/>
                  <a:pt x="10981" y="-5"/>
                  <a:pt x="10528" y="1"/>
                </a:cubicBezTo>
                <a:close/>
                <a:moveTo>
                  <a:pt x="9755" y="48"/>
                </a:moveTo>
                <a:cubicBezTo>
                  <a:pt x="9055" y="116"/>
                  <a:pt x="8318" y="274"/>
                  <a:pt x="7659" y="467"/>
                </a:cubicBezTo>
                <a:cubicBezTo>
                  <a:pt x="7706" y="462"/>
                  <a:pt x="7772" y="459"/>
                  <a:pt x="7823" y="433"/>
                </a:cubicBezTo>
                <a:cubicBezTo>
                  <a:pt x="8028" y="326"/>
                  <a:pt x="8926" y="149"/>
                  <a:pt x="9755" y="48"/>
                </a:cubicBezTo>
                <a:close/>
                <a:moveTo>
                  <a:pt x="13187" y="258"/>
                </a:moveTo>
                <a:cubicBezTo>
                  <a:pt x="13398" y="288"/>
                  <a:pt x="13905" y="441"/>
                  <a:pt x="14088" y="514"/>
                </a:cubicBezTo>
                <a:cubicBezTo>
                  <a:pt x="13994" y="485"/>
                  <a:pt x="13866" y="427"/>
                  <a:pt x="13796" y="409"/>
                </a:cubicBezTo>
                <a:cubicBezTo>
                  <a:pt x="13725" y="391"/>
                  <a:pt x="13545" y="343"/>
                  <a:pt x="13397" y="304"/>
                </a:cubicBezTo>
                <a:cubicBezTo>
                  <a:pt x="13335" y="288"/>
                  <a:pt x="13257" y="273"/>
                  <a:pt x="13187" y="258"/>
                </a:cubicBezTo>
                <a:close/>
                <a:moveTo>
                  <a:pt x="7624" y="479"/>
                </a:moveTo>
                <a:cubicBezTo>
                  <a:pt x="7391" y="549"/>
                  <a:pt x="7126" y="610"/>
                  <a:pt x="6933" y="689"/>
                </a:cubicBezTo>
                <a:cubicBezTo>
                  <a:pt x="6839" y="727"/>
                  <a:pt x="6757" y="759"/>
                  <a:pt x="6746" y="759"/>
                </a:cubicBezTo>
                <a:cubicBezTo>
                  <a:pt x="6713" y="759"/>
                  <a:pt x="6350" y="945"/>
                  <a:pt x="6066" y="1085"/>
                </a:cubicBezTo>
                <a:cubicBezTo>
                  <a:pt x="6524" y="842"/>
                  <a:pt x="7418" y="485"/>
                  <a:pt x="7624" y="479"/>
                </a:cubicBezTo>
                <a:close/>
                <a:moveTo>
                  <a:pt x="14287" y="584"/>
                </a:moveTo>
                <a:cubicBezTo>
                  <a:pt x="14529" y="628"/>
                  <a:pt x="14890" y="766"/>
                  <a:pt x="15295" y="957"/>
                </a:cubicBezTo>
                <a:cubicBezTo>
                  <a:pt x="15218" y="921"/>
                  <a:pt x="15115" y="870"/>
                  <a:pt x="15072" y="852"/>
                </a:cubicBezTo>
                <a:cubicBezTo>
                  <a:pt x="14842" y="755"/>
                  <a:pt x="14564" y="677"/>
                  <a:pt x="14287" y="584"/>
                </a:cubicBezTo>
                <a:close/>
                <a:moveTo>
                  <a:pt x="10341" y="666"/>
                </a:moveTo>
                <a:cubicBezTo>
                  <a:pt x="10318" y="665"/>
                  <a:pt x="10294" y="671"/>
                  <a:pt x="10271" y="677"/>
                </a:cubicBezTo>
                <a:cubicBezTo>
                  <a:pt x="10110" y="719"/>
                  <a:pt x="10151" y="1015"/>
                  <a:pt x="10317" y="1015"/>
                </a:cubicBezTo>
                <a:cubicBezTo>
                  <a:pt x="10346" y="1015"/>
                  <a:pt x="10394" y="1053"/>
                  <a:pt x="10434" y="1097"/>
                </a:cubicBezTo>
                <a:cubicBezTo>
                  <a:pt x="10410" y="1056"/>
                  <a:pt x="10437" y="1001"/>
                  <a:pt x="10376" y="980"/>
                </a:cubicBezTo>
                <a:cubicBezTo>
                  <a:pt x="10309" y="957"/>
                  <a:pt x="10249" y="910"/>
                  <a:pt x="10235" y="875"/>
                </a:cubicBezTo>
                <a:cubicBezTo>
                  <a:pt x="10202" y="790"/>
                  <a:pt x="10296" y="667"/>
                  <a:pt x="10352" y="724"/>
                </a:cubicBezTo>
                <a:cubicBezTo>
                  <a:pt x="10404" y="776"/>
                  <a:pt x="10458" y="784"/>
                  <a:pt x="10458" y="735"/>
                </a:cubicBezTo>
                <a:cubicBezTo>
                  <a:pt x="10458" y="696"/>
                  <a:pt x="10409" y="666"/>
                  <a:pt x="10341" y="666"/>
                </a:cubicBezTo>
                <a:close/>
                <a:moveTo>
                  <a:pt x="11090" y="677"/>
                </a:moveTo>
                <a:cubicBezTo>
                  <a:pt x="10952" y="668"/>
                  <a:pt x="10878" y="696"/>
                  <a:pt x="10821" y="770"/>
                </a:cubicBezTo>
                <a:cubicBezTo>
                  <a:pt x="10713" y="910"/>
                  <a:pt x="10723" y="1116"/>
                  <a:pt x="10844" y="1237"/>
                </a:cubicBezTo>
                <a:cubicBezTo>
                  <a:pt x="10958" y="1350"/>
                  <a:pt x="11134" y="1362"/>
                  <a:pt x="11254" y="1271"/>
                </a:cubicBezTo>
                <a:cubicBezTo>
                  <a:pt x="11298" y="1239"/>
                  <a:pt x="11316" y="1214"/>
                  <a:pt x="11289" y="1213"/>
                </a:cubicBezTo>
                <a:cubicBezTo>
                  <a:pt x="11263" y="1213"/>
                  <a:pt x="11221" y="1238"/>
                  <a:pt x="11207" y="1260"/>
                </a:cubicBezTo>
                <a:cubicBezTo>
                  <a:pt x="11161" y="1334"/>
                  <a:pt x="10992" y="1291"/>
                  <a:pt x="10891" y="1190"/>
                </a:cubicBezTo>
                <a:cubicBezTo>
                  <a:pt x="10769" y="1069"/>
                  <a:pt x="10757" y="969"/>
                  <a:pt x="10868" y="829"/>
                </a:cubicBezTo>
                <a:cubicBezTo>
                  <a:pt x="10960" y="713"/>
                  <a:pt x="11176" y="693"/>
                  <a:pt x="11266" y="782"/>
                </a:cubicBezTo>
                <a:cubicBezTo>
                  <a:pt x="11304" y="820"/>
                  <a:pt x="11322" y="820"/>
                  <a:pt x="11360" y="782"/>
                </a:cubicBezTo>
                <a:cubicBezTo>
                  <a:pt x="11386" y="755"/>
                  <a:pt x="11405" y="725"/>
                  <a:pt x="11395" y="724"/>
                </a:cubicBezTo>
                <a:cubicBezTo>
                  <a:pt x="11385" y="722"/>
                  <a:pt x="11321" y="713"/>
                  <a:pt x="11254" y="701"/>
                </a:cubicBezTo>
                <a:cubicBezTo>
                  <a:pt x="11193" y="689"/>
                  <a:pt x="11136" y="680"/>
                  <a:pt x="11090" y="677"/>
                </a:cubicBezTo>
                <a:close/>
                <a:moveTo>
                  <a:pt x="9498" y="735"/>
                </a:moveTo>
                <a:cubicBezTo>
                  <a:pt x="9493" y="735"/>
                  <a:pt x="9487" y="745"/>
                  <a:pt x="9486" y="782"/>
                </a:cubicBezTo>
                <a:cubicBezTo>
                  <a:pt x="9484" y="825"/>
                  <a:pt x="9508" y="979"/>
                  <a:pt x="9533" y="1120"/>
                </a:cubicBezTo>
                <a:cubicBezTo>
                  <a:pt x="9557" y="1261"/>
                  <a:pt x="9581" y="1376"/>
                  <a:pt x="9591" y="1376"/>
                </a:cubicBezTo>
                <a:cubicBezTo>
                  <a:pt x="9618" y="1376"/>
                  <a:pt x="9559" y="889"/>
                  <a:pt x="9521" y="794"/>
                </a:cubicBezTo>
                <a:cubicBezTo>
                  <a:pt x="9506" y="755"/>
                  <a:pt x="9502" y="736"/>
                  <a:pt x="9498" y="735"/>
                </a:cubicBezTo>
                <a:close/>
                <a:moveTo>
                  <a:pt x="11652" y="735"/>
                </a:moveTo>
                <a:cubicBezTo>
                  <a:pt x="11649" y="731"/>
                  <a:pt x="11646" y="734"/>
                  <a:pt x="11641" y="747"/>
                </a:cubicBezTo>
                <a:cubicBezTo>
                  <a:pt x="11621" y="792"/>
                  <a:pt x="11607" y="942"/>
                  <a:pt x="11606" y="1085"/>
                </a:cubicBezTo>
                <a:cubicBezTo>
                  <a:pt x="11602" y="1434"/>
                  <a:pt x="11622" y="1390"/>
                  <a:pt x="11652" y="992"/>
                </a:cubicBezTo>
                <a:cubicBezTo>
                  <a:pt x="11664" y="839"/>
                  <a:pt x="11663" y="749"/>
                  <a:pt x="11652" y="735"/>
                </a:cubicBezTo>
                <a:close/>
                <a:moveTo>
                  <a:pt x="12086" y="735"/>
                </a:moveTo>
                <a:cubicBezTo>
                  <a:pt x="11985" y="733"/>
                  <a:pt x="11970" y="748"/>
                  <a:pt x="11945" y="945"/>
                </a:cubicBezTo>
                <a:cubicBezTo>
                  <a:pt x="11931" y="1062"/>
                  <a:pt x="11910" y="1200"/>
                  <a:pt x="11898" y="1260"/>
                </a:cubicBezTo>
                <a:cubicBezTo>
                  <a:pt x="11883" y="1341"/>
                  <a:pt x="11902" y="1374"/>
                  <a:pt x="11957" y="1388"/>
                </a:cubicBezTo>
                <a:cubicBezTo>
                  <a:pt x="11997" y="1398"/>
                  <a:pt x="12077" y="1411"/>
                  <a:pt x="12133" y="1411"/>
                </a:cubicBezTo>
                <a:lnTo>
                  <a:pt x="12226" y="1411"/>
                </a:lnTo>
                <a:lnTo>
                  <a:pt x="12133" y="1376"/>
                </a:lnTo>
                <a:cubicBezTo>
                  <a:pt x="11924" y="1318"/>
                  <a:pt x="11916" y="1092"/>
                  <a:pt x="12121" y="1085"/>
                </a:cubicBezTo>
                <a:lnTo>
                  <a:pt x="12226" y="1085"/>
                </a:lnTo>
                <a:lnTo>
                  <a:pt x="12133" y="1062"/>
                </a:lnTo>
                <a:cubicBezTo>
                  <a:pt x="11989" y="1022"/>
                  <a:pt x="11965" y="823"/>
                  <a:pt x="12097" y="770"/>
                </a:cubicBezTo>
                <a:cubicBezTo>
                  <a:pt x="12191" y="733"/>
                  <a:pt x="12193" y="738"/>
                  <a:pt x="12086" y="735"/>
                </a:cubicBezTo>
                <a:close/>
                <a:moveTo>
                  <a:pt x="12613" y="805"/>
                </a:moveTo>
                <a:cubicBezTo>
                  <a:pt x="12575" y="805"/>
                  <a:pt x="12511" y="1057"/>
                  <a:pt x="12484" y="1295"/>
                </a:cubicBezTo>
                <a:lnTo>
                  <a:pt x="12460" y="1481"/>
                </a:lnTo>
                <a:lnTo>
                  <a:pt x="12507" y="1295"/>
                </a:lnTo>
                <a:cubicBezTo>
                  <a:pt x="12602" y="947"/>
                  <a:pt x="12658" y="935"/>
                  <a:pt x="12765" y="1260"/>
                </a:cubicBezTo>
                <a:cubicBezTo>
                  <a:pt x="12803" y="1376"/>
                  <a:pt x="12837" y="1488"/>
                  <a:pt x="12847" y="1505"/>
                </a:cubicBezTo>
                <a:cubicBezTo>
                  <a:pt x="12856" y="1521"/>
                  <a:pt x="12884" y="1539"/>
                  <a:pt x="12905" y="1539"/>
                </a:cubicBezTo>
                <a:cubicBezTo>
                  <a:pt x="12927" y="1539"/>
                  <a:pt x="12941" y="1521"/>
                  <a:pt x="12941" y="1505"/>
                </a:cubicBezTo>
                <a:cubicBezTo>
                  <a:pt x="12941" y="1488"/>
                  <a:pt x="12968" y="1339"/>
                  <a:pt x="12999" y="1178"/>
                </a:cubicBezTo>
                <a:cubicBezTo>
                  <a:pt x="13030" y="1017"/>
                  <a:pt x="13040" y="900"/>
                  <a:pt x="13023" y="910"/>
                </a:cubicBezTo>
                <a:cubicBezTo>
                  <a:pt x="13005" y="921"/>
                  <a:pt x="12979" y="1008"/>
                  <a:pt x="12964" y="1108"/>
                </a:cubicBezTo>
                <a:cubicBezTo>
                  <a:pt x="12918" y="1413"/>
                  <a:pt x="12848" y="1394"/>
                  <a:pt x="12718" y="1027"/>
                </a:cubicBezTo>
                <a:cubicBezTo>
                  <a:pt x="12677" y="910"/>
                  <a:pt x="12629" y="805"/>
                  <a:pt x="12613" y="805"/>
                </a:cubicBezTo>
                <a:close/>
                <a:moveTo>
                  <a:pt x="8935" y="852"/>
                </a:moveTo>
                <a:cubicBezTo>
                  <a:pt x="8728" y="852"/>
                  <a:pt x="8720" y="856"/>
                  <a:pt x="8795" y="1283"/>
                </a:cubicBezTo>
                <a:cubicBezTo>
                  <a:pt x="8836" y="1519"/>
                  <a:pt x="8844" y="1540"/>
                  <a:pt x="8924" y="1516"/>
                </a:cubicBezTo>
                <a:cubicBezTo>
                  <a:pt x="9207" y="1432"/>
                  <a:pt x="9317" y="1297"/>
                  <a:pt x="9263" y="1085"/>
                </a:cubicBezTo>
                <a:cubicBezTo>
                  <a:pt x="9221" y="919"/>
                  <a:pt x="9134" y="852"/>
                  <a:pt x="8935" y="852"/>
                </a:cubicBezTo>
                <a:close/>
                <a:moveTo>
                  <a:pt x="13327" y="980"/>
                </a:moveTo>
                <a:cubicBezTo>
                  <a:pt x="13329" y="985"/>
                  <a:pt x="13353" y="1008"/>
                  <a:pt x="13421" y="1038"/>
                </a:cubicBezTo>
                <a:lnTo>
                  <a:pt x="13561" y="1097"/>
                </a:lnTo>
                <a:lnTo>
                  <a:pt x="13456" y="1213"/>
                </a:lnTo>
                <a:cubicBezTo>
                  <a:pt x="13394" y="1278"/>
                  <a:pt x="13317" y="1323"/>
                  <a:pt x="13292" y="1318"/>
                </a:cubicBezTo>
                <a:cubicBezTo>
                  <a:pt x="13267" y="1314"/>
                  <a:pt x="13250" y="1346"/>
                  <a:pt x="13257" y="1376"/>
                </a:cubicBezTo>
                <a:cubicBezTo>
                  <a:pt x="13263" y="1407"/>
                  <a:pt x="13236" y="1463"/>
                  <a:pt x="13198" y="1505"/>
                </a:cubicBezTo>
                <a:cubicBezTo>
                  <a:pt x="13116" y="1595"/>
                  <a:pt x="13120" y="1604"/>
                  <a:pt x="13304" y="1656"/>
                </a:cubicBezTo>
                <a:cubicBezTo>
                  <a:pt x="13508" y="1714"/>
                  <a:pt x="13551" y="1700"/>
                  <a:pt x="13397" y="1633"/>
                </a:cubicBezTo>
                <a:cubicBezTo>
                  <a:pt x="13325" y="1601"/>
                  <a:pt x="13269" y="1566"/>
                  <a:pt x="13269" y="1551"/>
                </a:cubicBezTo>
                <a:cubicBezTo>
                  <a:pt x="13269" y="1537"/>
                  <a:pt x="13363" y="1429"/>
                  <a:pt x="13479" y="1306"/>
                </a:cubicBezTo>
                <a:cubicBezTo>
                  <a:pt x="13709" y="1064"/>
                  <a:pt x="13708" y="1064"/>
                  <a:pt x="13409" y="1003"/>
                </a:cubicBezTo>
                <a:cubicBezTo>
                  <a:pt x="13349" y="991"/>
                  <a:pt x="13325" y="976"/>
                  <a:pt x="13327" y="980"/>
                </a:cubicBezTo>
                <a:close/>
                <a:moveTo>
                  <a:pt x="15435" y="1027"/>
                </a:moveTo>
                <a:cubicBezTo>
                  <a:pt x="15838" y="1225"/>
                  <a:pt x="16275" y="1476"/>
                  <a:pt x="16700" y="1749"/>
                </a:cubicBezTo>
                <a:cubicBezTo>
                  <a:pt x="16642" y="1712"/>
                  <a:pt x="16580" y="1643"/>
                  <a:pt x="16524" y="1609"/>
                </a:cubicBezTo>
                <a:cubicBezTo>
                  <a:pt x="16426" y="1550"/>
                  <a:pt x="16288" y="1466"/>
                  <a:pt x="16220" y="1423"/>
                </a:cubicBezTo>
                <a:cubicBezTo>
                  <a:pt x="16127" y="1364"/>
                  <a:pt x="15750" y="1181"/>
                  <a:pt x="15435" y="1027"/>
                </a:cubicBezTo>
                <a:close/>
                <a:moveTo>
                  <a:pt x="10434" y="1108"/>
                </a:moveTo>
                <a:cubicBezTo>
                  <a:pt x="10481" y="1163"/>
                  <a:pt x="10496" y="1190"/>
                  <a:pt x="10458" y="1237"/>
                </a:cubicBezTo>
                <a:cubicBezTo>
                  <a:pt x="10400" y="1306"/>
                  <a:pt x="10273" y="1321"/>
                  <a:pt x="10235" y="1260"/>
                </a:cubicBezTo>
                <a:cubicBezTo>
                  <a:pt x="10222" y="1238"/>
                  <a:pt x="10189" y="1213"/>
                  <a:pt x="10165" y="1213"/>
                </a:cubicBezTo>
                <a:cubicBezTo>
                  <a:pt x="10138" y="1213"/>
                  <a:pt x="10145" y="1233"/>
                  <a:pt x="10177" y="1271"/>
                </a:cubicBezTo>
                <a:cubicBezTo>
                  <a:pt x="10252" y="1362"/>
                  <a:pt x="10452" y="1347"/>
                  <a:pt x="10505" y="1248"/>
                </a:cubicBezTo>
                <a:cubicBezTo>
                  <a:pt x="10538" y="1186"/>
                  <a:pt x="10460" y="1158"/>
                  <a:pt x="10434" y="1108"/>
                </a:cubicBezTo>
                <a:close/>
                <a:moveTo>
                  <a:pt x="7893" y="1120"/>
                </a:moveTo>
                <a:cubicBezTo>
                  <a:pt x="7763" y="1120"/>
                  <a:pt x="7706" y="1141"/>
                  <a:pt x="7647" y="1213"/>
                </a:cubicBezTo>
                <a:cubicBezTo>
                  <a:pt x="7537" y="1349"/>
                  <a:pt x="7548" y="1557"/>
                  <a:pt x="7671" y="1679"/>
                </a:cubicBezTo>
                <a:cubicBezTo>
                  <a:pt x="7878" y="1885"/>
                  <a:pt x="8221" y="1747"/>
                  <a:pt x="8221" y="1458"/>
                </a:cubicBezTo>
                <a:cubicBezTo>
                  <a:pt x="8221" y="1232"/>
                  <a:pt x="8107" y="1120"/>
                  <a:pt x="7893" y="1120"/>
                </a:cubicBezTo>
                <a:close/>
                <a:moveTo>
                  <a:pt x="13924" y="1167"/>
                </a:moveTo>
                <a:cubicBezTo>
                  <a:pt x="13914" y="1168"/>
                  <a:pt x="13904" y="1173"/>
                  <a:pt x="13901" y="1178"/>
                </a:cubicBezTo>
                <a:cubicBezTo>
                  <a:pt x="13877" y="1217"/>
                  <a:pt x="13714" y="1710"/>
                  <a:pt x="13714" y="1749"/>
                </a:cubicBezTo>
                <a:cubicBezTo>
                  <a:pt x="13713" y="1764"/>
                  <a:pt x="13769" y="1797"/>
                  <a:pt x="13831" y="1819"/>
                </a:cubicBezTo>
                <a:cubicBezTo>
                  <a:pt x="13997" y="1880"/>
                  <a:pt x="14040" y="1864"/>
                  <a:pt x="13913" y="1796"/>
                </a:cubicBezTo>
                <a:cubicBezTo>
                  <a:pt x="13721" y="1692"/>
                  <a:pt x="13787" y="1505"/>
                  <a:pt x="14006" y="1528"/>
                </a:cubicBezTo>
                <a:lnTo>
                  <a:pt x="14100" y="1539"/>
                </a:lnTo>
                <a:lnTo>
                  <a:pt x="14006" y="1493"/>
                </a:lnTo>
                <a:cubicBezTo>
                  <a:pt x="13882" y="1427"/>
                  <a:pt x="13864" y="1369"/>
                  <a:pt x="13936" y="1271"/>
                </a:cubicBezTo>
                <a:cubicBezTo>
                  <a:pt x="13985" y="1205"/>
                  <a:pt x="14009" y="1207"/>
                  <a:pt x="14100" y="1248"/>
                </a:cubicBezTo>
                <a:cubicBezTo>
                  <a:pt x="14158" y="1275"/>
                  <a:pt x="14205" y="1278"/>
                  <a:pt x="14205" y="1260"/>
                </a:cubicBezTo>
                <a:cubicBezTo>
                  <a:pt x="14205" y="1219"/>
                  <a:pt x="13994" y="1156"/>
                  <a:pt x="13924" y="1167"/>
                </a:cubicBezTo>
                <a:close/>
                <a:moveTo>
                  <a:pt x="5797" y="1225"/>
                </a:moveTo>
                <a:cubicBezTo>
                  <a:pt x="5624" y="1314"/>
                  <a:pt x="5497" y="1359"/>
                  <a:pt x="5387" y="1423"/>
                </a:cubicBezTo>
                <a:cubicBezTo>
                  <a:pt x="5083" y="1599"/>
                  <a:pt x="4974" y="1678"/>
                  <a:pt x="4579" y="1959"/>
                </a:cubicBezTo>
                <a:cubicBezTo>
                  <a:pt x="4485" y="2026"/>
                  <a:pt x="4424" y="2112"/>
                  <a:pt x="4333" y="2180"/>
                </a:cubicBezTo>
                <a:cubicBezTo>
                  <a:pt x="4775" y="1854"/>
                  <a:pt x="5297" y="1486"/>
                  <a:pt x="5539" y="1365"/>
                </a:cubicBezTo>
                <a:cubicBezTo>
                  <a:pt x="5614" y="1327"/>
                  <a:pt x="5704" y="1275"/>
                  <a:pt x="5797" y="1225"/>
                </a:cubicBezTo>
                <a:close/>
                <a:moveTo>
                  <a:pt x="4333" y="2180"/>
                </a:moveTo>
                <a:cubicBezTo>
                  <a:pt x="4226" y="2260"/>
                  <a:pt x="4135" y="2303"/>
                  <a:pt x="4040" y="2378"/>
                </a:cubicBezTo>
                <a:cubicBezTo>
                  <a:pt x="3640" y="2695"/>
                  <a:pt x="3164" y="3150"/>
                  <a:pt x="2740" y="3614"/>
                </a:cubicBezTo>
                <a:cubicBezTo>
                  <a:pt x="3208" y="3096"/>
                  <a:pt x="3747" y="2623"/>
                  <a:pt x="4333" y="2180"/>
                </a:cubicBezTo>
                <a:close/>
                <a:moveTo>
                  <a:pt x="7308" y="1306"/>
                </a:moveTo>
                <a:cubicBezTo>
                  <a:pt x="7298" y="1303"/>
                  <a:pt x="7267" y="1320"/>
                  <a:pt x="7202" y="1341"/>
                </a:cubicBezTo>
                <a:cubicBezTo>
                  <a:pt x="7044" y="1394"/>
                  <a:pt x="6964" y="1450"/>
                  <a:pt x="7038" y="1458"/>
                </a:cubicBezTo>
                <a:cubicBezTo>
                  <a:pt x="7065" y="1461"/>
                  <a:pt x="7105" y="1467"/>
                  <a:pt x="7132" y="1470"/>
                </a:cubicBezTo>
                <a:cubicBezTo>
                  <a:pt x="7174" y="1474"/>
                  <a:pt x="7223" y="1593"/>
                  <a:pt x="7343" y="1936"/>
                </a:cubicBezTo>
                <a:cubicBezTo>
                  <a:pt x="7373" y="2020"/>
                  <a:pt x="7397" y="1990"/>
                  <a:pt x="7401" y="1842"/>
                </a:cubicBezTo>
                <a:cubicBezTo>
                  <a:pt x="7404" y="1765"/>
                  <a:pt x="7377" y="1709"/>
                  <a:pt x="7354" y="1714"/>
                </a:cubicBezTo>
                <a:cubicBezTo>
                  <a:pt x="7332" y="1719"/>
                  <a:pt x="7289" y="1652"/>
                  <a:pt x="7261" y="1574"/>
                </a:cubicBezTo>
                <a:cubicBezTo>
                  <a:pt x="7218" y="1455"/>
                  <a:pt x="7220" y="1425"/>
                  <a:pt x="7273" y="1365"/>
                </a:cubicBezTo>
                <a:cubicBezTo>
                  <a:pt x="7302" y="1331"/>
                  <a:pt x="7318" y="1310"/>
                  <a:pt x="7308" y="1306"/>
                </a:cubicBezTo>
                <a:close/>
                <a:moveTo>
                  <a:pt x="14803" y="1505"/>
                </a:moveTo>
                <a:cubicBezTo>
                  <a:pt x="14773" y="1514"/>
                  <a:pt x="14533" y="2034"/>
                  <a:pt x="14533" y="2087"/>
                </a:cubicBezTo>
                <a:cubicBezTo>
                  <a:pt x="14533" y="2095"/>
                  <a:pt x="14589" y="2125"/>
                  <a:pt x="14662" y="2145"/>
                </a:cubicBezTo>
                <a:cubicBezTo>
                  <a:pt x="14735" y="2166"/>
                  <a:pt x="14822" y="2178"/>
                  <a:pt x="14861" y="2180"/>
                </a:cubicBezTo>
                <a:cubicBezTo>
                  <a:pt x="15007" y="2188"/>
                  <a:pt x="15166" y="1932"/>
                  <a:pt x="15131" y="1749"/>
                </a:cubicBezTo>
                <a:cubicBezTo>
                  <a:pt x="15115" y="1671"/>
                  <a:pt x="14864" y="1484"/>
                  <a:pt x="14803" y="1505"/>
                </a:cubicBezTo>
                <a:close/>
                <a:moveTo>
                  <a:pt x="6734" y="1551"/>
                </a:moveTo>
                <a:cubicBezTo>
                  <a:pt x="6721" y="1564"/>
                  <a:pt x="6756" y="1644"/>
                  <a:pt x="6804" y="1738"/>
                </a:cubicBezTo>
                <a:cubicBezTo>
                  <a:pt x="6933" y="1990"/>
                  <a:pt x="6854" y="2029"/>
                  <a:pt x="6593" y="1842"/>
                </a:cubicBezTo>
                <a:cubicBezTo>
                  <a:pt x="6477" y="1760"/>
                  <a:pt x="6365" y="1707"/>
                  <a:pt x="6347" y="1726"/>
                </a:cubicBezTo>
                <a:cubicBezTo>
                  <a:pt x="6330" y="1744"/>
                  <a:pt x="6376" y="1899"/>
                  <a:pt x="6453" y="2064"/>
                </a:cubicBezTo>
                <a:cubicBezTo>
                  <a:pt x="6530" y="2228"/>
                  <a:pt x="6605" y="2344"/>
                  <a:pt x="6617" y="2332"/>
                </a:cubicBezTo>
                <a:cubicBezTo>
                  <a:pt x="6629" y="2320"/>
                  <a:pt x="6592" y="2223"/>
                  <a:pt x="6535" y="2110"/>
                </a:cubicBezTo>
                <a:cubicBezTo>
                  <a:pt x="6474" y="1992"/>
                  <a:pt x="6453" y="1891"/>
                  <a:pt x="6476" y="1877"/>
                </a:cubicBezTo>
                <a:cubicBezTo>
                  <a:pt x="6498" y="1864"/>
                  <a:pt x="6620" y="1926"/>
                  <a:pt x="6746" y="2006"/>
                </a:cubicBezTo>
                <a:cubicBezTo>
                  <a:pt x="6871" y="2086"/>
                  <a:pt x="6985" y="2140"/>
                  <a:pt x="7003" y="2134"/>
                </a:cubicBezTo>
                <a:cubicBezTo>
                  <a:pt x="7022" y="2127"/>
                  <a:pt x="6975" y="1996"/>
                  <a:pt x="6898" y="1831"/>
                </a:cubicBezTo>
                <a:cubicBezTo>
                  <a:pt x="6821" y="1666"/>
                  <a:pt x="6746" y="1539"/>
                  <a:pt x="6734" y="1551"/>
                </a:cubicBezTo>
                <a:close/>
                <a:moveTo>
                  <a:pt x="16747" y="1773"/>
                </a:moveTo>
                <a:cubicBezTo>
                  <a:pt x="17293" y="2128"/>
                  <a:pt x="17812" y="2563"/>
                  <a:pt x="18304" y="3043"/>
                </a:cubicBezTo>
                <a:cubicBezTo>
                  <a:pt x="17791" y="2548"/>
                  <a:pt x="17265" y="2111"/>
                  <a:pt x="16747" y="1773"/>
                </a:cubicBezTo>
                <a:close/>
                <a:moveTo>
                  <a:pt x="18304" y="3043"/>
                </a:moveTo>
                <a:cubicBezTo>
                  <a:pt x="18404" y="3138"/>
                  <a:pt x="18479" y="3237"/>
                  <a:pt x="18574" y="3334"/>
                </a:cubicBezTo>
                <a:cubicBezTo>
                  <a:pt x="18482" y="3238"/>
                  <a:pt x="18398" y="3134"/>
                  <a:pt x="18304" y="3043"/>
                </a:cubicBezTo>
                <a:close/>
                <a:moveTo>
                  <a:pt x="18574" y="3334"/>
                </a:moveTo>
                <a:cubicBezTo>
                  <a:pt x="19025" y="3806"/>
                  <a:pt x="19454" y="4308"/>
                  <a:pt x="19838" y="4872"/>
                </a:cubicBezTo>
                <a:cubicBezTo>
                  <a:pt x="19659" y="4605"/>
                  <a:pt x="19485" y="4347"/>
                  <a:pt x="19276" y="4080"/>
                </a:cubicBezTo>
                <a:cubicBezTo>
                  <a:pt x="19087" y="3837"/>
                  <a:pt x="18817" y="3585"/>
                  <a:pt x="18574" y="3334"/>
                </a:cubicBezTo>
                <a:close/>
                <a:moveTo>
                  <a:pt x="15482" y="1831"/>
                </a:moveTo>
                <a:lnTo>
                  <a:pt x="15330" y="2099"/>
                </a:lnTo>
                <a:cubicBezTo>
                  <a:pt x="15248" y="2250"/>
                  <a:pt x="15177" y="2388"/>
                  <a:pt x="15177" y="2402"/>
                </a:cubicBezTo>
                <a:cubicBezTo>
                  <a:pt x="15177" y="2415"/>
                  <a:pt x="15233" y="2450"/>
                  <a:pt x="15295" y="2483"/>
                </a:cubicBezTo>
                <a:cubicBezTo>
                  <a:pt x="15463" y="2574"/>
                  <a:pt x="15497" y="2565"/>
                  <a:pt x="15365" y="2460"/>
                </a:cubicBezTo>
                <a:cubicBezTo>
                  <a:pt x="15262" y="2378"/>
                  <a:pt x="15253" y="2351"/>
                  <a:pt x="15295" y="2274"/>
                </a:cubicBezTo>
                <a:cubicBezTo>
                  <a:pt x="15351" y="2168"/>
                  <a:pt x="15375" y="2167"/>
                  <a:pt x="15494" y="2250"/>
                </a:cubicBezTo>
                <a:cubicBezTo>
                  <a:pt x="15618" y="2337"/>
                  <a:pt x="15611" y="2279"/>
                  <a:pt x="15482" y="2169"/>
                </a:cubicBezTo>
                <a:lnTo>
                  <a:pt x="15376" y="2087"/>
                </a:lnTo>
                <a:lnTo>
                  <a:pt x="15458" y="1982"/>
                </a:lnTo>
                <a:cubicBezTo>
                  <a:pt x="15536" y="1887"/>
                  <a:pt x="15542" y="1891"/>
                  <a:pt x="15646" y="1959"/>
                </a:cubicBezTo>
                <a:cubicBezTo>
                  <a:pt x="15705" y="1997"/>
                  <a:pt x="15751" y="2013"/>
                  <a:pt x="15751" y="1994"/>
                </a:cubicBezTo>
                <a:cubicBezTo>
                  <a:pt x="15751" y="1975"/>
                  <a:pt x="15685" y="1925"/>
                  <a:pt x="15611" y="1889"/>
                </a:cubicBezTo>
                <a:lnTo>
                  <a:pt x="15482" y="1831"/>
                </a:lnTo>
                <a:close/>
                <a:moveTo>
                  <a:pt x="6055" y="1889"/>
                </a:moveTo>
                <a:cubicBezTo>
                  <a:pt x="6048" y="1880"/>
                  <a:pt x="6008" y="1899"/>
                  <a:pt x="5926" y="1947"/>
                </a:cubicBezTo>
                <a:cubicBezTo>
                  <a:pt x="5787" y="2028"/>
                  <a:pt x="5772" y="2092"/>
                  <a:pt x="5867" y="2215"/>
                </a:cubicBezTo>
                <a:cubicBezTo>
                  <a:pt x="5886" y="2240"/>
                  <a:pt x="5894" y="2292"/>
                  <a:pt x="5879" y="2332"/>
                </a:cubicBezTo>
                <a:cubicBezTo>
                  <a:pt x="5860" y="2381"/>
                  <a:pt x="5858" y="2387"/>
                  <a:pt x="5891" y="2367"/>
                </a:cubicBezTo>
                <a:cubicBezTo>
                  <a:pt x="5920" y="2349"/>
                  <a:pt x="5965" y="2394"/>
                  <a:pt x="6008" y="2483"/>
                </a:cubicBezTo>
                <a:cubicBezTo>
                  <a:pt x="6046" y="2562"/>
                  <a:pt x="6091" y="2635"/>
                  <a:pt x="6101" y="2635"/>
                </a:cubicBezTo>
                <a:cubicBezTo>
                  <a:pt x="6132" y="2635"/>
                  <a:pt x="6394" y="2468"/>
                  <a:pt x="6394" y="2448"/>
                </a:cubicBezTo>
                <a:cubicBezTo>
                  <a:pt x="6394" y="2438"/>
                  <a:pt x="6343" y="2449"/>
                  <a:pt x="6277" y="2483"/>
                </a:cubicBezTo>
                <a:cubicBezTo>
                  <a:pt x="6164" y="2542"/>
                  <a:pt x="6151" y="2546"/>
                  <a:pt x="6090" y="2460"/>
                </a:cubicBezTo>
                <a:cubicBezTo>
                  <a:pt x="6029" y="2374"/>
                  <a:pt x="6030" y="2367"/>
                  <a:pt x="6125" y="2285"/>
                </a:cubicBezTo>
                <a:cubicBezTo>
                  <a:pt x="6246" y="2181"/>
                  <a:pt x="6221" y="2130"/>
                  <a:pt x="6090" y="2215"/>
                </a:cubicBezTo>
                <a:cubicBezTo>
                  <a:pt x="6003" y="2272"/>
                  <a:pt x="5987" y="2267"/>
                  <a:pt x="5926" y="2180"/>
                </a:cubicBezTo>
                <a:cubicBezTo>
                  <a:pt x="5863" y="2092"/>
                  <a:pt x="5863" y="2079"/>
                  <a:pt x="5961" y="1994"/>
                </a:cubicBezTo>
                <a:cubicBezTo>
                  <a:pt x="6033" y="1932"/>
                  <a:pt x="6061" y="1898"/>
                  <a:pt x="6055" y="1889"/>
                </a:cubicBezTo>
                <a:close/>
                <a:moveTo>
                  <a:pt x="15997" y="2099"/>
                </a:moveTo>
                <a:cubicBezTo>
                  <a:pt x="15990" y="2098"/>
                  <a:pt x="15989" y="2106"/>
                  <a:pt x="15985" y="2110"/>
                </a:cubicBezTo>
                <a:cubicBezTo>
                  <a:pt x="15930" y="2180"/>
                  <a:pt x="15669" y="2630"/>
                  <a:pt x="15669" y="2658"/>
                </a:cubicBezTo>
                <a:cubicBezTo>
                  <a:pt x="15669" y="2678"/>
                  <a:pt x="15713" y="2726"/>
                  <a:pt x="15775" y="2763"/>
                </a:cubicBezTo>
                <a:cubicBezTo>
                  <a:pt x="15910" y="2845"/>
                  <a:pt x="15970" y="2815"/>
                  <a:pt x="15845" y="2728"/>
                </a:cubicBezTo>
                <a:cubicBezTo>
                  <a:pt x="15796" y="2694"/>
                  <a:pt x="15751" y="2655"/>
                  <a:pt x="15751" y="2635"/>
                </a:cubicBezTo>
                <a:cubicBezTo>
                  <a:pt x="15751" y="2614"/>
                  <a:pt x="15812" y="2492"/>
                  <a:pt x="15892" y="2367"/>
                </a:cubicBezTo>
                <a:cubicBezTo>
                  <a:pt x="15972" y="2242"/>
                  <a:pt x="16034" y="2123"/>
                  <a:pt x="16021" y="2110"/>
                </a:cubicBezTo>
                <a:cubicBezTo>
                  <a:pt x="16014" y="2104"/>
                  <a:pt x="16004" y="2100"/>
                  <a:pt x="15997" y="2099"/>
                </a:cubicBezTo>
                <a:close/>
                <a:moveTo>
                  <a:pt x="5481" y="2192"/>
                </a:moveTo>
                <a:cubicBezTo>
                  <a:pt x="5471" y="2196"/>
                  <a:pt x="5469" y="2204"/>
                  <a:pt x="5457" y="2215"/>
                </a:cubicBezTo>
                <a:cubicBezTo>
                  <a:pt x="5428" y="2244"/>
                  <a:pt x="5427" y="2339"/>
                  <a:pt x="5469" y="2518"/>
                </a:cubicBezTo>
                <a:cubicBezTo>
                  <a:pt x="5502" y="2661"/>
                  <a:pt x="5511" y="2790"/>
                  <a:pt x="5492" y="2810"/>
                </a:cubicBezTo>
                <a:cubicBezTo>
                  <a:pt x="5438" y="2865"/>
                  <a:pt x="5170" y="2641"/>
                  <a:pt x="5200" y="2565"/>
                </a:cubicBezTo>
                <a:cubicBezTo>
                  <a:pt x="5220" y="2512"/>
                  <a:pt x="5204" y="2505"/>
                  <a:pt x="5106" y="2530"/>
                </a:cubicBezTo>
                <a:cubicBezTo>
                  <a:pt x="5041" y="2546"/>
                  <a:pt x="4985" y="2568"/>
                  <a:pt x="4977" y="2577"/>
                </a:cubicBezTo>
                <a:cubicBezTo>
                  <a:pt x="4969" y="2585"/>
                  <a:pt x="5032" y="2714"/>
                  <a:pt x="5129" y="2868"/>
                </a:cubicBezTo>
                <a:cubicBezTo>
                  <a:pt x="5227" y="3022"/>
                  <a:pt x="5321" y="3133"/>
                  <a:pt x="5328" y="3113"/>
                </a:cubicBezTo>
                <a:cubicBezTo>
                  <a:pt x="5336" y="3092"/>
                  <a:pt x="5295" y="2993"/>
                  <a:pt x="5235" y="2903"/>
                </a:cubicBezTo>
                <a:cubicBezTo>
                  <a:pt x="5088" y="2682"/>
                  <a:pt x="5157" y="2637"/>
                  <a:pt x="5375" y="2810"/>
                </a:cubicBezTo>
                <a:cubicBezTo>
                  <a:pt x="5544" y="2943"/>
                  <a:pt x="5621" y="2980"/>
                  <a:pt x="5621" y="2926"/>
                </a:cubicBezTo>
                <a:cubicBezTo>
                  <a:pt x="5621" y="2913"/>
                  <a:pt x="5587" y="2804"/>
                  <a:pt x="5551" y="2681"/>
                </a:cubicBezTo>
                <a:cubicBezTo>
                  <a:pt x="5458" y="2363"/>
                  <a:pt x="5536" y="2324"/>
                  <a:pt x="5715" y="2588"/>
                </a:cubicBezTo>
                <a:cubicBezTo>
                  <a:pt x="5792" y="2702"/>
                  <a:pt x="5865" y="2777"/>
                  <a:pt x="5879" y="2763"/>
                </a:cubicBezTo>
                <a:cubicBezTo>
                  <a:pt x="5898" y="2744"/>
                  <a:pt x="5687" y="2432"/>
                  <a:pt x="5504" y="2192"/>
                </a:cubicBezTo>
                <a:cubicBezTo>
                  <a:pt x="5500" y="2187"/>
                  <a:pt x="5491" y="2188"/>
                  <a:pt x="5481" y="2192"/>
                </a:cubicBezTo>
                <a:close/>
                <a:moveTo>
                  <a:pt x="16665" y="2565"/>
                </a:moveTo>
                <a:cubicBezTo>
                  <a:pt x="16655" y="2564"/>
                  <a:pt x="16657" y="2564"/>
                  <a:pt x="16665" y="2577"/>
                </a:cubicBezTo>
                <a:cubicBezTo>
                  <a:pt x="16678" y="2599"/>
                  <a:pt x="16601" y="2732"/>
                  <a:pt x="16501" y="2868"/>
                </a:cubicBezTo>
                <a:cubicBezTo>
                  <a:pt x="16400" y="3004"/>
                  <a:pt x="16325" y="3125"/>
                  <a:pt x="16325" y="3136"/>
                </a:cubicBezTo>
                <a:cubicBezTo>
                  <a:pt x="16325" y="3192"/>
                  <a:pt x="16405" y="3147"/>
                  <a:pt x="16466" y="3054"/>
                </a:cubicBezTo>
                <a:cubicBezTo>
                  <a:pt x="16507" y="2992"/>
                  <a:pt x="16548" y="2959"/>
                  <a:pt x="16583" y="2973"/>
                </a:cubicBezTo>
                <a:cubicBezTo>
                  <a:pt x="16754" y="3042"/>
                  <a:pt x="16787" y="3038"/>
                  <a:pt x="16700" y="2973"/>
                </a:cubicBezTo>
                <a:cubicBezTo>
                  <a:pt x="16590" y="2891"/>
                  <a:pt x="16581" y="2825"/>
                  <a:pt x="16676" y="2740"/>
                </a:cubicBezTo>
                <a:cubicBezTo>
                  <a:pt x="16738" y="2684"/>
                  <a:pt x="16760" y="2689"/>
                  <a:pt x="16829" y="2740"/>
                </a:cubicBezTo>
                <a:cubicBezTo>
                  <a:pt x="16951" y="2829"/>
                  <a:pt x="17002" y="2796"/>
                  <a:pt x="16887" y="2705"/>
                </a:cubicBezTo>
                <a:cubicBezTo>
                  <a:pt x="16784" y="2622"/>
                  <a:pt x="16692" y="2568"/>
                  <a:pt x="16665" y="2565"/>
                </a:cubicBezTo>
                <a:close/>
                <a:moveTo>
                  <a:pt x="4731" y="2763"/>
                </a:moveTo>
                <a:lnTo>
                  <a:pt x="4661" y="2845"/>
                </a:lnTo>
                <a:cubicBezTo>
                  <a:pt x="4613" y="2901"/>
                  <a:pt x="4608" y="2911"/>
                  <a:pt x="4649" y="2880"/>
                </a:cubicBezTo>
                <a:cubicBezTo>
                  <a:pt x="4703" y="2839"/>
                  <a:pt x="4726" y="2860"/>
                  <a:pt x="4801" y="2961"/>
                </a:cubicBezTo>
                <a:cubicBezTo>
                  <a:pt x="4851" y="3028"/>
                  <a:pt x="4876" y="3099"/>
                  <a:pt x="4860" y="3124"/>
                </a:cubicBezTo>
                <a:cubicBezTo>
                  <a:pt x="4843" y="3151"/>
                  <a:pt x="4845" y="3164"/>
                  <a:pt x="4872" y="3148"/>
                </a:cubicBezTo>
                <a:cubicBezTo>
                  <a:pt x="4896" y="3132"/>
                  <a:pt x="4960" y="3162"/>
                  <a:pt x="5001" y="3217"/>
                </a:cubicBezTo>
                <a:cubicBezTo>
                  <a:pt x="5067" y="3308"/>
                  <a:pt x="5129" y="3347"/>
                  <a:pt x="5129" y="3299"/>
                </a:cubicBezTo>
                <a:cubicBezTo>
                  <a:pt x="5129" y="3289"/>
                  <a:pt x="5040" y="3164"/>
                  <a:pt x="4930" y="3019"/>
                </a:cubicBezTo>
                <a:lnTo>
                  <a:pt x="4731" y="2763"/>
                </a:lnTo>
                <a:close/>
                <a:moveTo>
                  <a:pt x="4497" y="2973"/>
                </a:moveTo>
                <a:cubicBezTo>
                  <a:pt x="4481" y="2976"/>
                  <a:pt x="4447" y="3003"/>
                  <a:pt x="4380" y="3054"/>
                </a:cubicBezTo>
                <a:cubicBezTo>
                  <a:pt x="4298" y="3116"/>
                  <a:pt x="4240" y="3183"/>
                  <a:pt x="4251" y="3194"/>
                </a:cubicBezTo>
                <a:cubicBezTo>
                  <a:pt x="4262" y="3205"/>
                  <a:pt x="4302" y="3185"/>
                  <a:pt x="4333" y="3159"/>
                </a:cubicBezTo>
                <a:cubicBezTo>
                  <a:pt x="4376" y="3124"/>
                  <a:pt x="4407" y="3134"/>
                  <a:pt x="4462" y="3194"/>
                </a:cubicBezTo>
                <a:cubicBezTo>
                  <a:pt x="4502" y="3238"/>
                  <a:pt x="4514" y="3295"/>
                  <a:pt x="4497" y="3322"/>
                </a:cubicBezTo>
                <a:cubicBezTo>
                  <a:pt x="4479" y="3352"/>
                  <a:pt x="4483" y="3361"/>
                  <a:pt x="4509" y="3346"/>
                </a:cubicBezTo>
                <a:cubicBezTo>
                  <a:pt x="4532" y="3331"/>
                  <a:pt x="4601" y="3384"/>
                  <a:pt x="4661" y="3462"/>
                </a:cubicBezTo>
                <a:cubicBezTo>
                  <a:pt x="4721" y="3540"/>
                  <a:pt x="4780" y="3602"/>
                  <a:pt x="4790" y="3602"/>
                </a:cubicBezTo>
                <a:cubicBezTo>
                  <a:pt x="4841" y="3602"/>
                  <a:pt x="4786" y="3510"/>
                  <a:pt x="4638" y="3322"/>
                </a:cubicBezTo>
                <a:cubicBezTo>
                  <a:pt x="4516" y="3169"/>
                  <a:pt x="4477" y="3094"/>
                  <a:pt x="4497" y="3031"/>
                </a:cubicBezTo>
                <a:cubicBezTo>
                  <a:pt x="4509" y="2992"/>
                  <a:pt x="4513" y="2969"/>
                  <a:pt x="4497" y="2973"/>
                </a:cubicBezTo>
                <a:close/>
                <a:moveTo>
                  <a:pt x="17332" y="3054"/>
                </a:moveTo>
                <a:cubicBezTo>
                  <a:pt x="17323" y="3046"/>
                  <a:pt x="17171" y="3129"/>
                  <a:pt x="16993" y="3229"/>
                </a:cubicBezTo>
                <a:cubicBezTo>
                  <a:pt x="16772" y="3352"/>
                  <a:pt x="16709" y="3397"/>
                  <a:pt x="16794" y="3381"/>
                </a:cubicBezTo>
                <a:cubicBezTo>
                  <a:pt x="16978" y="3345"/>
                  <a:pt x="17142" y="3486"/>
                  <a:pt x="17110" y="3649"/>
                </a:cubicBezTo>
                <a:cubicBezTo>
                  <a:pt x="17096" y="3714"/>
                  <a:pt x="17087" y="3765"/>
                  <a:pt x="17098" y="3765"/>
                </a:cubicBezTo>
                <a:cubicBezTo>
                  <a:pt x="17124" y="3765"/>
                  <a:pt x="17352" y="3074"/>
                  <a:pt x="17332" y="3054"/>
                </a:cubicBezTo>
                <a:close/>
                <a:moveTo>
                  <a:pt x="4122" y="3381"/>
                </a:moveTo>
                <a:cubicBezTo>
                  <a:pt x="4069" y="3381"/>
                  <a:pt x="4003" y="3413"/>
                  <a:pt x="3935" y="3474"/>
                </a:cubicBezTo>
                <a:cubicBezTo>
                  <a:pt x="3829" y="3568"/>
                  <a:pt x="3825" y="3601"/>
                  <a:pt x="3865" y="3649"/>
                </a:cubicBezTo>
                <a:cubicBezTo>
                  <a:pt x="3892" y="3681"/>
                  <a:pt x="3891" y="3727"/>
                  <a:pt x="3876" y="3742"/>
                </a:cubicBezTo>
                <a:cubicBezTo>
                  <a:pt x="3862" y="3756"/>
                  <a:pt x="3887" y="3765"/>
                  <a:pt x="3923" y="3765"/>
                </a:cubicBezTo>
                <a:cubicBezTo>
                  <a:pt x="3960" y="3765"/>
                  <a:pt x="4036" y="3827"/>
                  <a:pt x="4099" y="3905"/>
                </a:cubicBezTo>
                <a:cubicBezTo>
                  <a:pt x="4210" y="4044"/>
                  <a:pt x="4274" y="4081"/>
                  <a:pt x="4274" y="4010"/>
                </a:cubicBezTo>
                <a:cubicBezTo>
                  <a:pt x="4274" y="3990"/>
                  <a:pt x="4249" y="3956"/>
                  <a:pt x="4216" y="3928"/>
                </a:cubicBezTo>
                <a:cubicBezTo>
                  <a:pt x="4118" y="3848"/>
                  <a:pt x="4186" y="3799"/>
                  <a:pt x="4368" y="3823"/>
                </a:cubicBezTo>
                <a:lnTo>
                  <a:pt x="4544" y="3847"/>
                </a:lnTo>
                <a:lnTo>
                  <a:pt x="4403" y="3788"/>
                </a:lnTo>
                <a:cubicBezTo>
                  <a:pt x="4301" y="3742"/>
                  <a:pt x="4275" y="3699"/>
                  <a:pt x="4274" y="3614"/>
                </a:cubicBezTo>
                <a:cubicBezTo>
                  <a:pt x="4274" y="3465"/>
                  <a:pt x="4211" y="3379"/>
                  <a:pt x="4122" y="3381"/>
                </a:cubicBezTo>
                <a:close/>
                <a:moveTo>
                  <a:pt x="17754" y="3462"/>
                </a:moveTo>
                <a:lnTo>
                  <a:pt x="17508" y="3707"/>
                </a:lnTo>
                <a:cubicBezTo>
                  <a:pt x="17373" y="3839"/>
                  <a:pt x="17263" y="3953"/>
                  <a:pt x="17274" y="3963"/>
                </a:cubicBezTo>
                <a:cubicBezTo>
                  <a:pt x="17284" y="3974"/>
                  <a:pt x="17339" y="3942"/>
                  <a:pt x="17391" y="3893"/>
                </a:cubicBezTo>
                <a:cubicBezTo>
                  <a:pt x="17492" y="3799"/>
                  <a:pt x="17543" y="3816"/>
                  <a:pt x="17543" y="3940"/>
                </a:cubicBezTo>
                <a:cubicBezTo>
                  <a:pt x="17543" y="3991"/>
                  <a:pt x="17556" y="4008"/>
                  <a:pt x="17590" y="3986"/>
                </a:cubicBezTo>
                <a:cubicBezTo>
                  <a:pt x="17618" y="3969"/>
                  <a:pt x="17683" y="3957"/>
                  <a:pt x="17730" y="3963"/>
                </a:cubicBezTo>
                <a:cubicBezTo>
                  <a:pt x="17834" y="3976"/>
                  <a:pt x="17953" y="3871"/>
                  <a:pt x="17953" y="3765"/>
                </a:cubicBezTo>
                <a:cubicBezTo>
                  <a:pt x="17953" y="3723"/>
                  <a:pt x="17902" y="3641"/>
                  <a:pt x="17847" y="3579"/>
                </a:cubicBezTo>
                <a:lnTo>
                  <a:pt x="17754" y="3462"/>
                </a:lnTo>
                <a:close/>
                <a:moveTo>
                  <a:pt x="9380" y="3579"/>
                </a:moveTo>
                <a:cubicBezTo>
                  <a:pt x="7471" y="3571"/>
                  <a:pt x="7137" y="3582"/>
                  <a:pt x="7308" y="3625"/>
                </a:cubicBezTo>
                <a:cubicBezTo>
                  <a:pt x="7764" y="3741"/>
                  <a:pt x="7981" y="3918"/>
                  <a:pt x="8034" y="4220"/>
                </a:cubicBezTo>
                <a:cubicBezTo>
                  <a:pt x="8050" y="4315"/>
                  <a:pt x="8081" y="4369"/>
                  <a:pt x="8092" y="4336"/>
                </a:cubicBezTo>
                <a:cubicBezTo>
                  <a:pt x="8135" y="4211"/>
                  <a:pt x="8406" y="3967"/>
                  <a:pt x="8549" y="3928"/>
                </a:cubicBezTo>
                <a:cubicBezTo>
                  <a:pt x="8810" y="3858"/>
                  <a:pt x="9146" y="3965"/>
                  <a:pt x="9275" y="4161"/>
                </a:cubicBezTo>
                <a:lnTo>
                  <a:pt x="9345" y="4266"/>
                </a:lnTo>
                <a:lnTo>
                  <a:pt x="9357" y="4068"/>
                </a:lnTo>
                <a:lnTo>
                  <a:pt x="9380" y="3870"/>
                </a:lnTo>
                <a:lnTo>
                  <a:pt x="10317" y="3858"/>
                </a:lnTo>
                <a:cubicBezTo>
                  <a:pt x="11609" y="3843"/>
                  <a:pt x="12027" y="3916"/>
                  <a:pt x="12660" y="4289"/>
                </a:cubicBezTo>
                <a:cubicBezTo>
                  <a:pt x="12996" y="4488"/>
                  <a:pt x="13521" y="4968"/>
                  <a:pt x="13491" y="5047"/>
                </a:cubicBezTo>
                <a:cubicBezTo>
                  <a:pt x="13480" y="5077"/>
                  <a:pt x="13496" y="5105"/>
                  <a:pt x="13526" y="5105"/>
                </a:cubicBezTo>
                <a:cubicBezTo>
                  <a:pt x="13594" y="5105"/>
                  <a:pt x="13830" y="5444"/>
                  <a:pt x="13995" y="5793"/>
                </a:cubicBezTo>
                <a:cubicBezTo>
                  <a:pt x="14159" y="6140"/>
                  <a:pt x="14310" y="6720"/>
                  <a:pt x="14369" y="7203"/>
                </a:cubicBezTo>
                <a:cubicBezTo>
                  <a:pt x="14452" y="7879"/>
                  <a:pt x="14350" y="9191"/>
                  <a:pt x="14194" y="9486"/>
                </a:cubicBezTo>
                <a:cubicBezTo>
                  <a:pt x="14159" y="9551"/>
                  <a:pt x="14038" y="9558"/>
                  <a:pt x="12648" y="9568"/>
                </a:cubicBezTo>
                <a:cubicBezTo>
                  <a:pt x="11649" y="9575"/>
                  <a:pt x="11202" y="9592"/>
                  <a:pt x="11336" y="9615"/>
                </a:cubicBezTo>
                <a:cubicBezTo>
                  <a:pt x="11578" y="9655"/>
                  <a:pt x="11828" y="9759"/>
                  <a:pt x="11828" y="9824"/>
                </a:cubicBezTo>
                <a:cubicBezTo>
                  <a:pt x="11828" y="9884"/>
                  <a:pt x="11873" y="9941"/>
                  <a:pt x="11933" y="9941"/>
                </a:cubicBezTo>
                <a:cubicBezTo>
                  <a:pt x="11959" y="9941"/>
                  <a:pt x="12019" y="10015"/>
                  <a:pt x="12062" y="10104"/>
                </a:cubicBezTo>
                <a:cubicBezTo>
                  <a:pt x="12127" y="10236"/>
                  <a:pt x="12142" y="10375"/>
                  <a:pt x="12156" y="10861"/>
                </a:cubicBezTo>
                <a:cubicBezTo>
                  <a:pt x="12165" y="11190"/>
                  <a:pt x="12182" y="11456"/>
                  <a:pt x="12191" y="11456"/>
                </a:cubicBezTo>
                <a:cubicBezTo>
                  <a:pt x="12200" y="11456"/>
                  <a:pt x="12341" y="11393"/>
                  <a:pt x="12496" y="11316"/>
                </a:cubicBezTo>
                <a:cubicBezTo>
                  <a:pt x="12661" y="11233"/>
                  <a:pt x="12786" y="11188"/>
                  <a:pt x="12800" y="11211"/>
                </a:cubicBezTo>
                <a:cubicBezTo>
                  <a:pt x="12843" y="11279"/>
                  <a:pt x="12907" y="11256"/>
                  <a:pt x="12894" y="11176"/>
                </a:cubicBezTo>
                <a:cubicBezTo>
                  <a:pt x="12877" y="11075"/>
                  <a:pt x="13197" y="10756"/>
                  <a:pt x="13257" y="10815"/>
                </a:cubicBezTo>
                <a:cubicBezTo>
                  <a:pt x="13286" y="10843"/>
                  <a:pt x="13300" y="10832"/>
                  <a:pt x="13292" y="10780"/>
                </a:cubicBezTo>
                <a:cubicBezTo>
                  <a:pt x="13285" y="10738"/>
                  <a:pt x="13302" y="10673"/>
                  <a:pt x="13327" y="10628"/>
                </a:cubicBezTo>
                <a:cubicBezTo>
                  <a:pt x="13352" y="10584"/>
                  <a:pt x="13374" y="10386"/>
                  <a:pt x="13386" y="10197"/>
                </a:cubicBezTo>
                <a:lnTo>
                  <a:pt x="13409" y="9859"/>
                </a:lnTo>
                <a:lnTo>
                  <a:pt x="13608" y="9859"/>
                </a:lnTo>
                <a:cubicBezTo>
                  <a:pt x="13778" y="9859"/>
                  <a:pt x="13818" y="9874"/>
                  <a:pt x="13831" y="9941"/>
                </a:cubicBezTo>
                <a:cubicBezTo>
                  <a:pt x="13839" y="9985"/>
                  <a:pt x="13879" y="10033"/>
                  <a:pt x="13913" y="10057"/>
                </a:cubicBezTo>
                <a:cubicBezTo>
                  <a:pt x="13966" y="10096"/>
                  <a:pt x="13954" y="10130"/>
                  <a:pt x="13877" y="10279"/>
                </a:cubicBezTo>
                <a:cubicBezTo>
                  <a:pt x="13781" y="10466"/>
                  <a:pt x="13714" y="10464"/>
                  <a:pt x="13714" y="10279"/>
                </a:cubicBezTo>
                <a:cubicBezTo>
                  <a:pt x="13714" y="10213"/>
                  <a:pt x="13707" y="10164"/>
                  <a:pt x="13690" y="10162"/>
                </a:cubicBezTo>
                <a:cubicBezTo>
                  <a:pt x="13673" y="10161"/>
                  <a:pt x="13624" y="10146"/>
                  <a:pt x="13585" y="10139"/>
                </a:cubicBezTo>
                <a:cubicBezTo>
                  <a:pt x="13527" y="10128"/>
                  <a:pt x="13514" y="10161"/>
                  <a:pt x="13514" y="10290"/>
                </a:cubicBezTo>
                <a:cubicBezTo>
                  <a:pt x="13514" y="10431"/>
                  <a:pt x="13520" y="10442"/>
                  <a:pt x="13608" y="10442"/>
                </a:cubicBezTo>
                <a:cubicBezTo>
                  <a:pt x="13766" y="10442"/>
                  <a:pt x="13763" y="10500"/>
                  <a:pt x="13596" y="10710"/>
                </a:cubicBezTo>
                <a:cubicBezTo>
                  <a:pt x="13320" y="11057"/>
                  <a:pt x="12924" y="11409"/>
                  <a:pt x="12613" y="11561"/>
                </a:cubicBezTo>
                <a:cubicBezTo>
                  <a:pt x="12171" y="11775"/>
                  <a:pt x="11855" y="11838"/>
                  <a:pt x="11313" y="11840"/>
                </a:cubicBezTo>
                <a:lnTo>
                  <a:pt x="10844" y="11840"/>
                </a:lnTo>
                <a:lnTo>
                  <a:pt x="10833" y="10955"/>
                </a:lnTo>
                <a:lnTo>
                  <a:pt x="10821" y="10081"/>
                </a:lnTo>
                <a:lnTo>
                  <a:pt x="10470" y="9906"/>
                </a:lnTo>
                <a:cubicBezTo>
                  <a:pt x="10274" y="9815"/>
                  <a:pt x="10044" y="9723"/>
                  <a:pt x="9954" y="9696"/>
                </a:cubicBezTo>
                <a:cubicBezTo>
                  <a:pt x="9865" y="9669"/>
                  <a:pt x="9797" y="9625"/>
                  <a:pt x="9802" y="9603"/>
                </a:cubicBezTo>
                <a:cubicBezTo>
                  <a:pt x="9807" y="9581"/>
                  <a:pt x="9745" y="9567"/>
                  <a:pt x="9662" y="9568"/>
                </a:cubicBezTo>
                <a:cubicBezTo>
                  <a:pt x="9578" y="9569"/>
                  <a:pt x="9315" y="9548"/>
                  <a:pt x="9076" y="9521"/>
                </a:cubicBezTo>
                <a:cubicBezTo>
                  <a:pt x="8548" y="9463"/>
                  <a:pt x="7840" y="9512"/>
                  <a:pt x="7425" y="9638"/>
                </a:cubicBezTo>
                <a:cubicBezTo>
                  <a:pt x="6571" y="9897"/>
                  <a:pt x="5957" y="10551"/>
                  <a:pt x="5762" y="11409"/>
                </a:cubicBezTo>
                <a:cubicBezTo>
                  <a:pt x="5609" y="12081"/>
                  <a:pt x="5764" y="12765"/>
                  <a:pt x="6172" y="13238"/>
                </a:cubicBezTo>
                <a:cubicBezTo>
                  <a:pt x="6248" y="13328"/>
                  <a:pt x="6307" y="13422"/>
                  <a:pt x="6300" y="13448"/>
                </a:cubicBezTo>
                <a:cubicBezTo>
                  <a:pt x="6294" y="13475"/>
                  <a:pt x="6321" y="13500"/>
                  <a:pt x="6359" y="13506"/>
                </a:cubicBezTo>
                <a:cubicBezTo>
                  <a:pt x="6487" y="13528"/>
                  <a:pt x="6749" y="13773"/>
                  <a:pt x="6722" y="13844"/>
                </a:cubicBezTo>
                <a:cubicBezTo>
                  <a:pt x="6701" y="13900"/>
                  <a:pt x="6715" y="13900"/>
                  <a:pt x="6769" y="13856"/>
                </a:cubicBezTo>
                <a:cubicBezTo>
                  <a:pt x="6823" y="13812"/>
                  <a:pt x="6873" y="13821"/>
                  <a:pt x="7073" y="13938"/>
                </a:cubicBezTo>
                <a:cubicBezTo>
                  <a:pt x="7205" y="14014"/>
                  <a:pt x="7544" y="14160"/>
                  <a:pt x="7835" y="14264"/>
                </a:cubicBezTo>
                <a:cubicBezTo>
                  <a:pt x="8126" y="14367"/>
                  <a:pt x="8503" y="14509"/>
                  <a:pt x="8666" y="14567"/>
                </a:cubicBezTo>
                <a:cubicBezTo>
                  <a:pt x="8838" y="14628"/>
                  <a:pt x="8981" y="14696"/>
                  <a:pt x="9006" y="14742"/>
                </a:cubicBezTo>
                <a:cubicBezTo>
                  <a:pt x="9030" y="14787"/>
                  <a:pt x="9064" y="14813"/>
                  <a:pt x="9099" y="14800"/>
                </a:cubicBezTo>
                <a:cubicBezTo>
                  <a:pt x="9176" y="14771"/>
                  <a:pt x="9412" y="14888"/>
                  <a:pt x="9380" y="14940"/>
                </a:cubicBezTo>
                <a:cubicBezTo>
                  <a:pt x="9367" y="14961"/>
                  <a:pt x="9384" y="14975"/>
                  <a:pt x="9416" y="14963"/>
                </a:cubicBezTo>
                <a:cubicBezTo>
                  <a:pt x="9502" y="14930"/>
                  <a:pt x="10029" y="15362"/>
                  <a:pt x="10212" y="15616"/>
                </a:cubicBezTo>
                <a:cubicBezTo>
                  <a:pt x="10639" y="16209"/>
                  <a:pt x="10573" y="16849"/>
                  <a:pt x="10036" y="17375"/>
                </a:cubicBezTo>
                <a:cubicBezTo>
                  <a:pt x="9647" y="17757"/>
                  <a:pt x="9241" y="17899"/>
                  <a:pt x="8526" y="17899"/>
                </a:cubicBezTo>
                <a:cubicBezTo>
                  <a:pt x="7861" y="17899"/>
                  <a:pt x="7407" y="17768"/>
                  <a:pt x="6933" y="17445"/>
                </a:cubicBezTo>
                <a:cubicBezTo>
                  <a:pt x="6838" y="17380"/>
                  <a:pt x="6764" y="17309"/>
                  <a:pt x="6769" y="17282"/>
                </a:cubicBezTo>
                <a:cubicBezTo>
                  <a:pt x="6774" y="17255"/>
                  <a:pt x="6747" y="17229"/>
                  <a:pt x="6710" y="17235"/>
                </a:cubicBezTo>
                <a:cubicBezTo>
                  <a:pt x="6670" y="17242"/>
                  <a:pt x="6544" y="17140"/>
                  <a:pt x="6394" y="16967"/>
                </a:cubicBezTo>
                <a:cubicBezTo>
                  <a:pt x="6142" y="16676"/>
                  <a:pt x="6135" y="16654"/>
                  <a:pt x="6148" y="16489"/>
                </a:cubicBezTo>
                <a:cubicBezTo>
                  <a:pt x="6154" y="16420"/>
                  <a:pt x="6132" y="16399"/>
                  <a:pt x="6078" y="16408"/>
                </a:cubicBezTo>
                <a:cubicBezTo>
                  <a:pt x="6022" y="16418"/>
                  <a:pt x="5986" y="16353"/>
                  <a:pt x="5902" y="16152"/>
                </a:cubicBezTo>
                <a:cubicBezTo>
                  <a:pt x="5842" y="16007"/>
                  <a:pt x="5777" y="15827"/>
                  <a:pt x="5762" y="15744"/>
                </a:cubicBezTo>
                <a:cubicBezTo>
                  <a:pt x="5693" y="15372"/>
                  <a:pt x="5656" y="15649"/>
                  <a:pt x="5656" y="16594"/>
                </a:cubicBezTo>
                <a:lnTo>
                  <a:pt x="5656" y="17596"/>
                </a:lnTo>
                <a:lnTo>
                  <a:pt x="6043" y="17748"/>
                </a:lnTo>
                <a:cubicBezTo>
                  <a:pt x="6470" y="17911"/>
                  <a:pt x="6917" y="18031"/>
                  <a:pt x="7366" y="18098"/>
                </a:cubicBezTo>
                <a:cubicBezTo>
                  <a:pt x="7534" y="18122"/>
                  <a:pt x="7720" y="18146"/>
                  <a:pt x="7776" y="18156"/>
                </a:cubicBezTo>
                <a:cubicBezTo>
                  <a:pt x="7991" y="18193"/>
                  <a:pt x="9268" y="18141"/>
                  <a:pt x="9486" y="18086"/>
                </a:cubicBezTo>
                <a:cubicBezTo>
                  <a:pt x="9783" y="18010"/>
                  <a:pt x="10170" y="17856"/>
                  <a:pt x="10200" y="17806"/>
                </a:cubicBezTo>
                <a:cubicBezTo>
                  <a:pt x="10214" y="17784"/>
                  <a:pt x="10260" y="17780"/>
                  <a:pt x="10306" y="17795"/>
                </a:cubicBezTo>
                <a:cubicBezTo>
                  <a:pt x="10356" y="17811"/>
                  <a:pt x="10379" y="17807"/>
                  <a:pt x="10364" y="17783"/>
                </a:cubicBezTo>
                <a:cubicBezTo>
                  <a:pt x="10330" y="17727"/>
                  <a:pt x="10445" y="17641"/>
                  <a:pt x="10505" y="17678"/>
                </a:cubicBezTo>
                <a:cubicBezTo>
                  <a:pt x="10532" y="17695"/>
                  <a:pt x="10542" y="17689"/>
                  <a:pt x="10528" y="17666"/>
                </a:cubicBezTo>
                <a:cubicBezTo>
                  <a:pt x="10501" y="17623"/>
                  <a:pt x="10854" y="17273"/>
                  <a:pt x="10926" y="17270"/>
                </a:cubicBezTo>
                <a:cubicBezTo>
                  <a:pt x="10951" y="17269"/>
                  <a:pt x="10968" y="17241"/>
                  <a:pt x="10961" y="17212"/>
                </a:cubicBezTo>
                <a:cubicBezTo>
                  <a:pt x="10947" y="17146"/>
                  <a:pt x="11033" y="17044"/>
                  <a:pt x="11079" y="17072"/>
                </a:cubicBezTo>
                <a:cubicBezTo>
                  <a:pt x="11097" y="17083"/>
                  <a:pt x="11103" y="17053"/>
                  <a:pt x="11102" y="17014"/>
                </a:cubicBezTo>
                <a:cubicBezTo>
                  <a:pt x="11101" y="16974"/>
                  <a:pt x="11157" y="16808"/>
                  <a:pt x="11219" y="16641"/>
                </a:cubicBezTo>
                <a:cubicBezTo>
                  <a:pt x="11425" y="16084"/>
                  <a:pt x="11395" y="15392"/>
                  <a:pt x="11149" y="14881"/>
                </a:cubicBezTo>
                <a:cubicBezTo>
                  <a:pt x="11008" y="14588"/>
                  <a:pt x="10676" y="14182"/>
                  <a:pt x="10458" y="14031"/>
                </a:cubicBezTo>
                <a:cubicBezTo>
                  <a:pt x="10353" y="13959"/>
                  <a:pt x="10314" y="13896"/>
                  <a:pt x="10329" y="13856"/>
                </a:cubicBezTo>
                <a:cubicBezTo>
                  <a:pt x="10345" y="13813"/>
                  <a:pt x="10325" y="13801"/>
                  <a:pt x="10271" y="13809"/>
                </a:cubicBezTo>
                <a:cubicBezTo>
                  <a:pt x="10228" y="13816"/>
                  <a:pt x="10016" y="13739"/>
                  <a:pt x="9802" y="13635"/>
                </a:cubicBezTo>
                <a:cubicBezTo>
                  <a:pt x="9588" y="13530"/>
                  <a:pt x="9264" y="13401"/>
                  <a:pt x="9076" y="13343"/>
                </a:cubicBezTo>
                <a:cubicBezTo>
                  <a:pt x="8604" y="13199"/>
                  <a:pt x="8034" y="12978"/>
                  <a:pt x="8034" y="12936"/>
                </a:cubicBezTo>
                <a:cubicBezTo>
                  <a:pt x="8032" y="12847"/>
                  <a:pt x="7971" y="12786"/>
                  <a:pt x="7917" y="12831"/>
                </a:cubicBezTo>
                <a:cubicBezTo>
                  <a:pt x="7857" y="12880"/>
                  <a:pt x="7730" y="12826"/>
                  <a:pt x="7436" y="12633"/>
                </a:cubicBezTo>
                <a:cubicBezTo>
                  <a:pt x="7301" y="12543"/>
                  <a:pt x="7286" y="12534"/>
                  <a:pt x="7343" y="12493"/>
                </a:cubicBezTo>
                <a:cubicBezTo>
                  <a:pt x="7378" y="12467"/>
                  <a:pt x="7413" y="12401"/>
                  <a:pt x="7413" y="12353"/>
                </a:cubicBezTo>
                <a:cubicBezTo>
                  <a:pt x="7413" y="12282"/>
                  <a:pt x="7383" y="12271"/>
                  <a:pt x="7273" y="12271"/>
                </a:cubicBezTo>
                <a:cubicBezTo>
                  <a:pt x="7199" y="12271"/>
                  <a:pt x="7121" y="12283"/>
                  <a:pt x="7097" y="12306"/>
                </a:cubicBezTo>
                <a:cubicBezTo>
                  <a:pt x="7033" y="12370"/>
                  <a:pt x="6702" y="11999"/>
                  <a:pt x="6734" y="11898"/>
                </a:cubicBezTo>
                <a:cubicBezTo>
                  <a:pt x="6749" y="11849"/>
                  <a:pt x="6744" y="11821"/>
                  <a:pt x="6710" y="11829"/>
                </a:cubicBezTo>
                <a:cubicBezTo>
                  <a:pt x="6620" y="11848"/>
                  <a:pt x="6547" y="11539"/>
                  <a:pt x="6570" y="11246"/>
                </a:cubicBezTo>
                <a:cubicBezTo>
                  <a:pt x="6598" y="10897"/>
                  <a:pt x="6776" y="10545"/>
                  <a:pt x="7062" y="10267"/>
                </a:cubicBezTo>
                <a:cubicBezTo>
                  <a:pt x="7518" y="9824"/>
                  <a:pt x="8222" y="9651"/>
                  <a:pt x="8994" y="9813"/>
                </a:cubicBezTo>
                <a:cubicBezTo>
                  <a:pt x="9343" y="9886"/>
                  <a:pt x="9393" y="9916"/>
                  <a:pt x="9310" y="9976"/>
                </a:cubicBezTo>
                <a:cubicBezTo>
                  <a:pt x="9277" y="10000"/>
                  <a:pt x="9249" y="10035"/>
                  <a:pt x="9240" y="10057"/>
                </a:cubicBezTo>
                <a:cubicBezTo>
                  <a:pt x="9222" y="10102"/>
                  <a:pt x="9204" y="10100"/>
                  <a:pt x="8736" y="10046"/>
                </a:cubicBezTo>
                <a:cubicBezTo>
                  <a:pt x="8557" y="10025"/>
                  <a:pt x="8337" y="10024"/>
                  <a:pt x="8256" y="10034"/>
                </a:cubicBezTo>
                <a:lnTo>
                  <a:pt x="8116" y="10046"/>
                </a:lnTo>
                <a:lnTo>
                  <a:pt x="8092" y="10733"/>
                </a:lnTo>
                <a:cubicBezTo>
                  <a:pt x="8074" y="11348"/>
                  <a:pt x="8063" y="11430"/>
                  <a:pt x="7975" y="11607"/>
                </a:cubicBezTo>
                <a:cubicBezTo>
                  <a:pt x="7920" y="11719"/>
                  <a:pt x="7854" y="11800"/>
                  <a:pt x="7823" y="11794"/>
                </a:cubicBezTo>
                <a:cubicBezTo>
                  <a:pt x="7752" y="11779"/>
                  <a:pt x="7641" y="11862"/>
                  <a:pt x="7671" y="11910"/>
                </a:cubicBezTo>
                <a:cubicBezTo>
                  <a:pt x="7698" y="11954"/>
                  <a:pt x="7450" y="12061"/>
                  <a:pt x="7319" y="12062"/>
                </a:cubicBezTo>
                <a:cubicBezTo>
                  <a:pt x="7268" y="12062"/>
                  <a:pt x="7201" y="12087"/>
                  <a:pt x="7167" y="12108"/>
                </a:cubicBezTo>
                <a:cubicBezTo>
                  <a:pt x="7127" y="12134"/>
                  <a:pt x="7694" y="12143"/>
                  <a:pt x="8818" y="12143"/>
                </a:cubicBezTo>
                <a:lnTo>
                  <a:pt x="10540" y="12143"/>
                </a:lnTo>
                <a:lnTo>
                  <a:pt x="10470" y="12003"/>
                </a:lnTo>
                <a:cubicBezTo>
                  <a:pt x="10410" y="11879"/>
                  <a:pt x="10407" y="11855"/>
                  <a:pt x="10458" y="11805"/>
                </a:cubicBezTo>
                <a:cubicBezTo>
                  <a:pt x="10558" y="11708"/>
                  <a:pt x="10679" y="11707"/>
                  <a:pt x="10680" y="11805"/>
                </a:cubicBezTo>
                <a:cubicBezTo>
                  <a:pt x="10681" y="11853"/>
                  <a:pt x="10703" y="11915"/>
                  <a:pt x="10727" y="11945"/>
                </a:cubicBezTo>
                <a:cubicBezTo>
                  <a:pt x="10751" y="11975"/>
                  <a:pt x="10784" y="12034"/>
                  <a:pt x="10797" y="12073"/>
                </a:cubicBezTo>
                <a:cubicBezTo>
                  <a:pt x="10819" y="12134"/>
                  <a:pt x="10884" y="12144"/>
                  <a:pt x="11207" y="12143"/>
                </a:cubicBezTo>
                <a:cubicBezTo>
                  <a:pt x="11415" y="12143"/>
                  <a:pt x="11694" y="12129"/>
                  <a:pt x="11840" y="12108"/>
                </a:cubicBezTo>
                <a:cubicBezTo>
                  <a:pt x="11985" y="12087"/>
                  <a:pt x="12117" y="12081"/>
                  <a:pt x="12133" y="12097"/>
                </a:cubicBezTo>
                <a:cubicBezTo>
                  <a:pt x="12149" y="12112"/>
                  <a:pt x="12165" y="12607"/>
                  <a:pt x="12168" y="13192"/>
                </a:cubicBezTo>
                <a:cubicBezTo>
                  <a:pt x="12171" y="13776"/>
                  <a:pt x="12187" y="14252"/>
                  <a:pt x="12203" y="14252"/>
                </a:cubicBezTo>
                <a:cubicBezTo>
                  <a:pt x="12218" y="14252"/>
                  <a:pt x="12304" y="14337"/>
                  <a:pt x="12390" y="14439"/>
                </a:cubicBezTo>
                <a:lnTo>
                  <a:pt x="12542" y="14625"/>
                </a:lnTo>
                <a:lnTo>
                  <a:pt x="12378" y="14788"/>
                </a:lnTo>
                <a:cubicBezTo>
                  <a:pt x="12154" y="15019"/>
                  <a:pt x="12086" y="15174"/>
                  <a:pt x="12086" y="15441"/>
                </a:cubicBezTo>
                <a:cubicBezTo>
                  <a:pt x="12086" y="15729"/>
                  <a:pt x="12166" y="15924"/>
                  <a:pt x="12378" y="16140"/>
                </a:cubicBezTo>
                <a:lnTo>
                  <a:pt x="12554" y="16315"/>
                </a:lnTo>
                <a:lnTo>
                  <a:pt x="12425" y="16443"/>
                </a:lnTo>
                <a:cubicBezTo>
                  <a:pt x="12250" y="16623"/>
                  <a:pt x="12168" y="16838"/>
                  <a:pt x="12168" y="17119"/>
                </a:cubicBezTo>
                <a:cubicBezTo>
                  <a:pt x="12168" y="17616"/>
                  <a:pt x="11815" y="18016"/>
                  <a:pt x="11383" y="18016"/>
                </a:cubicBezTo>
                <a:cubicBezTo>
                  <a:pt x="11276" y="18016"/>
                  <a:pt x="11196" y="18040"/>
                  <a:pt x="11196" y="18063"/>
                </a:cubicBezTo>
                <a:cubicBezTo>
                  <a:pt x="11196" y="18089"/>
                  <a:pt x="11773" y="18098"/>
                  <a:pt x="12859" y="18098"/>
                </a:cubicBezTo>
                <a:cubicBezTo>
                  <a:pt x="13944" y="18098"/>
                  <a:pt x="14533" y="18089"/>
                  <a:pt x="14533" y="18063"/>
                </a:cubicBezTo>
                <a:cubicBezTo>
                  <a:pt x="14533" y="18040"/>
                  <a:pt x="14441" y="18018"/>
                  <a:pt x="14334" y="18016"/>
                </a:cubicBezTo>
                <a:cubicBezTo>
                  <a:pt x="14102" y="18013"/>
                  <a:pt x="13983" y="17964"/>
                  <a:pt x="13983" y="17888"/>
                </a:cubicBezTo>
                <a:cubicBezTo>
                  <a:pt x="13983" y="17857"/>
                  <a:pt x="13937" y="17830"/>
                  <a:pt x="13889" y="17830"/>
                </a:cubicBezTo>
                <a:cubicBezTo>
                  <a:pt x="13786" y="17828"/>
                  <a:pt x="13670" y="17742"/>
                  <a:pt x="13702" y="17690"/>
                </a:cubicBezTo>
                <a:cubicBezTo>
                  <a:pt x="13714" y="17669"/>
                  <a:pt x="13696" y="17660"/>
                  <a:pt x="13667" y="17666"/>
                </a:cubicBezTo>
                <a:cubicBezTo>
                  <a:pt x="13637" y="17673"/>
                  <a:pt x="13617" y="17635"/>
                  <a:pt x="13620" y="17596"/>
                </a:cubicBezTo>
                <a:cubicBezTo>
                  <a:pt x="13623" y="17558"/>
                  <a:pt x="13605" y="17538"/>
                  <a:pt x="13585" y="17550"/>
                </a:cubicBezTo>
                <a:cubicBezTo>
                  <a:pt x="13518" y="17591"/>
                  <a:pt x="13464" y="17350"/>
                  <a:pt x="13456" y="17002"/>
                </a:cubicBezTo>
                <a:cubicBezTo>
                  <a:pt x="13451" y="16794"/>
                  <a:pt x="13435" y="16664"/>
                  <a:pt x="13409" y="16664"/>
                </a:cubicBezTo>
                <a:cubicBezTo>
                  <a:pt x="13386" y="16664"/>
                  <a:pt x="13315" y="16605"/>
                  <a:pt x="13257" y="16536"/>
                </a:cubicBezTo>
                <a:cubicBezTo>
                  <a:pt x="13157" y="16418"/>
                  <a:pt x="13156" y="16404"/>
                  <a:pt x="13222" y="16338"/>
                </a:cubicBezTo>
                <a:cubicBezTo>
                  <a:pt x="13287" y="16272"/>
                  <a:pt x="13280" y="16273"/>
                  <a:pt x="13210" y="16233"/>
                </a:cubicBezTo>
                <a:cubicBezTo>
                  <a:pt x="13140" y="16193"/>
                  <a:pt x="13140" y="16179"/>
                  <a:pt x="13245" y="16070"/>
                </a:cubicBezTo>
                <a:cubicBezTo>
                  <a:pt x="13306" y="16006"/>
                  <a:pt x="13380" y="15966"/>
                  <a:pt x="13397" y="15977"/>
                </a:cubicBezTo>
                <a:cubicBezTo>
                  <a:pt x="13437" y="16001"/>
                  <a:pt x="13519" y="15847"/>
                  <a:pt x="13491" y="15802"/>
                </a:cubicBezTo>
                <a:cubicBezTo>
                  <a:pt x="13480" y="15785"/>
                  <a:pt x="13495" y="15700"/>
                  <a:pt x="13514" y="15616"/>
                </a:cubicBezTo>
                <a:cubicBezTo>
                  <a:pt x="13561" y="15412"/>
                  <a:pt x="13480" y="15116"/>
                  <a:pt x="13327" y="14916"/>
                </a:cubicBezTo>
                <a:cubicBezTo>
                  <a:pt x="13262" y="14832"/>
                  <a:pt x="13206" y="14753"/>
                  <a:pt x="13210" y="14742"/>
                </a:cubicBezTo>
                <a:cubicBezTo>
                  <a:pt x="13214" y="14731"/>
                  <a:pt x="13184" y="14684"/>
                  <a:pt x="13140" y="14637"/>
                </a:cubicBezTo>
                <a:cubicBezTo>
                  <a:pt x="13067" y="14560"/>
                  <a:pt x="13070" y="14545"/>
                  <a:pt x="13128" y="14497"/>
                </a:cubicBezTo>
                <a:cubicBezTo>
                  <a:pt x="13274" y="14377"/>
                  <a:pt x="13362" y="14192"/>
                  <a:pt x="13386" y="13973"/>
                </a:cubicBezTo>
                <a:lnTo>
                  <a:pt x="13409" y="13740"/>
                </a:lnTo>
                <a:lnTo>
                  <a:pt x="14369" y="13740"/>
                </a:lnTo>
                <a:cubicBezTo>
                  <a:pt x="15256" y="13740"/>
                  <a:pt x="15334" y="13754"/>
                  <a:pt x="15505" y="13833"/>
                </a:cubicBezTo>
                <a:cubicBezTo>
                  <a:pt x="15868" y="14000"/>
                  <a:pt x="16088" y="14272"/>
                  <a:pt x="16220" y="14718"/>
                </a:cubicBezTo>
                <a:cubicBezTo>
                  <a:pt x="16261" y="14858"/>
                  <a:pt x="16317" y="12676"/>
                  <a:pt x="16278" y="12411"/>
                </a:cubicBezTo>
                <a:lnTo>
                  <a:pt x="16255" y="12248"/>
                </a:lnTo>
                <a:lnTo>
                  <a:pt x="16220" y="12411"/>
                </a:lnTo>
                <a:cubicBezTo>
                  <a:pt x="16184" y="12592"/>
                  <a:pt x="16048" y="12831"/>
                  <a:pt x="15985" y="12831"/>
                </a:cubicBezTo>
                <a:cubicBezTo>
                  <a:pt x="15963" y="12831"/>
                  <a:pt x="15952" y="12861"/>
                  <a:pt x="15962" y="12889"/>
                </a:cubicBezTo>
                <a:cubicBezTo>
                  <a:pt x="15988" y="12961"/>
                  <a:pt x="15844" y="13155"/>
                  <a:pt x="15763" y="13157"/>
                </a:cubicBezTo>
                <a:cubicBezTo>
                  <a:pt x="15669" y="13159"/>
                  <a:pt x="15508" y="13249"/>
                  <a:pt x="15517" y="13297"/>
                </a:cubicBezTo>
                <a:cubicBezTo>
                  <a:pt x="15521" y="13318"/>
                  <a:pt x="15438" y="13373"/>
                  <a:pt x="15330" y="13413"/>
                </a:cubicBezTo>
                <a:cubicBezTo>
                  <a:pt x="15158" y="13477"/>
                  <a:pt x="15022" y="13481"/>
                  <a:pt x="14276" y="13472"/>
                </a:cubicBezTo>
                <a:lnTo>
                  <a:pt x="13409" y="13460"/>
                </a:lnTo>
                <a:lnTo>
                  <a:pt x="13397" y="12633"/>
                </a:lnTo>
                <a:cubicBezTo>
                  <a:pt x="13386" y="11789"/>
                  <a:pt x="13402" y="11683"/>
                  <a:pt x="13538" y="11735"/>
                </a:cubicBezTo>
                <a:cubicBezTo>
                  <a:pt x="13581" y="11752"/>
                  <a:pt x="13593" y="11744"/>
                  <a:pt x="13573" y="11712"/>
                </a:cubicBezTo>
                <a:cubicBezTo>
                  <a:pt x="13556" y="11684"/>
                  <a:pt x="13576" y="11646"/>
                  <a:pt x="13620" y="11630"/>
                </a:cubicBezTo>
                <a:cubicBezTo>
                  <a:pt x="13660" y="11616"/>
                  <a:pt x="13746" y="11568"/>
                  <a:pt x="13807" y="11526"/>
                </a:cubicBezTo>
                <a:cubicBezTo>
                  <a:pt x="13869" y="11483"/>
                  <a:pt x="13945" y="11463"/>
                  <a:pt x="13971" y="11479"/>
                </a:cubicBezTo>
                <a:cubicBezTo>
                  <a:pt x="13999" y="11496"/>
                  <a:pt x="13998" y="11492"/>
                  <a:pt x="13983" y="11467"/>
                </a:cubicBezTo>
                <a:cubicBezTo>
                  <a:pt x="13942" y="11402"/>
                  <a:pt x="14287" y="11198"/>
                  <a:pt x="14416" y="11211"/>
                </a:cubicBezTo>
                <a:cubicBezTo>
                  <a:pt x="14479" y="11217"/>
                  <a:pt x="14533" y="11202"/>
                  <a:pt x="14533" y="11176"/>
                </a:cubicBezTo>
                <a:cubicBezTo>
                  <a:pt x="14533" y="11151"/>
                  <a:pt x="14509" y="11139"/>
                  <a:pt x="14486" y="11153"/>
                </a:cubicBezTo>
                <a:cubicBezTo>
                  <a:pt x="14464" y="11166"/>
                  <a:pt x="14429" y="11168"/>
                  <a:pt x="14404" y="11153"/>
                </a:cubicBezTo>
                <a:cubicBezTo>
                  <a:pt x="14377" y="11136"/>
                  <a:pt x="14422" y="11059"/>
                  <a:pt x="14522" y="10955"/>
                </a:cubicBezTo>
                <a:cubicBezTo>
                  <a:pt x="14610" y="10863"/>
                  <a:pt x="14729" y="10723"/>
                  <a:pt x="14791" y="10640"/>
                </a:cubicBezTo>
                <a:cubicBezTo>
                  <a:pt x="14853" y="10557"/>
                  <a:pt x="14920" y="10497"/>
                  <a:pt x="14943" y="10512"/>
                </a:cubicBezTo>
                <a:cubicBezTo>
                  <a:pt x="14968" y="10527"/>
                  <a:pt x="14973" y="10517"/>
                  <a:pt x="14955" y="10489"/>
                </a:cubicBezTo>
                <a:cubicBezTo>
                  <a:pt x="14920" y="10432"/>
                  <a:pt x="15007" y="10316"/>
                  <a:pt x="15060" y="10349"/>
                </a:cubicBezTo>
                <a:cubicBezTo>
                  <a:pt x="15080" y="10361"/>
                  <a:pt x="15104" y="10343"/>
                  <a:pt x="15107" y="10314"/>
                </a:cubicBezTo>
                <a:cubicBezTo>
                  <a:pt x="15110" y="10285"/>
                  <a:pt x="15115" y="10231"/>
                  <a:pt x="15119" y="10197"/>
                </a:cubicBezTo>
                <a:cubicBezTo>
                  <a:pt x="15133" y="10073"/>
                  <a:pt x="15259" y="9851"/>
                  <a:pt x="15330" y="9824"/>
                </a:cubicBezTo>
                <a:cubicBezTo>
                  <a:pt x="15430" y="9786"/>
                  <a:pt x="16267" y="9835"/>
                  <a:pt x="16466" y="9894"/>
                </a:cubicBezTo>
                <a:cubicBezTo>
                  <a:pt x="16560" y="9922"/>
                  <a:pt x="16625" y="9969"/>
                  <a:pt x="16618" y="9999"/>
                </a:cubicBezTo>
                <a:cubicBezTo>
                  <a:pt x="16610" y="10033"/>
                  <a:pt x="16621" y="10039"/>
                  <a:pt x="16665" y="10022"/>
                </a:cubicBezTo>
                <a:cubicBezTo>
                  <a:pt x="16809" y="9967"/>
                  <a:pt x="17426" y="10456"/>
                  <a:pt x="17356" y="10570"/>
                </a:cubicBezTo>
                <a:cubicBezTo>
                  <a:pt x="17336" y="10602"/>
                  <a:pt x="17339" y="10611"/>
                  <a:pt x="17367" y="10593"/>
                </a:cubicBezTo>
                <a:cubicBezTo>
                  <a:pt x="17430" y="10555"/>
                  <a:pt x="17619" y="10877"/>
                  <a:pt x="17754" y="11269"/>
                </a:cubicBezTo>
                <a:lnTo>
                  <a:pt x="17859" y="11595"/>
                </a:lnTo>
                <a:lnTo>
                  <a:pt x="17871" y="11397"/>
                </a:lnTo>
                <a:cubicBezTo>
                  <a:pt x="17875" y="11286"/>
                  <a:pt x="17881" y="10823"/>
                  <a:pt x="17883" y="10372"/>
                </a:cubicBezTo>
                <a:lnTo>
                  <a:pt x="17883" y="9556"/>
                </a:lnTo>
                <a:lnTo>
                  <a:pt x="16665" y="9545"/>
                </a:lnTo>
                <a:lnTo>
                  <a:pt x="15447" y="9533"/>
                </a:lnTo>
                <a:lnTo>
                  <a:pt x="15447" y="9405"/>
                </a:lnTo>
                <a:cubicBezTo>
                  <a:pt x="15456" y="9195"/>
                  <a:pt x="15490" y="9134"/>
                  <a:pt x="15564" y="9195"/>
                </a:cubicBezTo>
                <a:cubicBezTo>
                  <a:pt x="15653" y="9268"/>
                  <a:pt x="15677" y="9229"/>
                  <a:pt x="15611" y="9102"/>
                </a:cubicBezTo>
                <a:cubicBezTo>
                  <a:pt x="15561" y="9007"/>
                  <a:pt x="15556" y="8918"/>
                  <a:pt x="15611" y="8508"/>
                </a:cubicBezTo>
                <a:cubicBezTo>
                  <a:pt x="15773" y="7293"/>
                  <a:pt x="15488" y="6019"/>
                  <a:pt x="14873" y="5268"/>
                </a:cubicBezTo>
                <a:cubicBezTo>
                  <a:pt x="14795" y="5174"/>
                  <a:pt x="14743" y="5079"/>
                  <a:pt x="14756" y="5059"/>
                </a:cubicBezTo>
                <a:cubicBezTo>
                  <a:pt x="14769" y="5038"/>
                  <a:pt x="14755" y="5014"/>
                  <a:pt x="14732" y="5000"/>
                </a:cubicBezTo>
                <a:cubicBezTo>
                  <a:pt x="14709" y="4986"/>
                  <a:pt x="14706" y="4955"/>
                  <a:pt x="14721" y="4930"/>
                </a:cubicBezTo>
                <a:cubicBezTo>
                  <a:pt x="14738" y="4902"/>
                  <a:pt x="14717" y="4893"/>
                  <a:pt x="14662" y="4907"/>
                </a:cubicBezTo>
                <a:cubicBezTo>
                  <a:pt x="14602" y="4923"/>
                  <a:pt x="14537" y="4891"/>
                  <a:pt x="14440" y="4791"/>
                </a:cubicBezTo>
                <a:cubicBezTo>
                  <a:pt x="14211" y="4553"/>
                  <a:pt x="13556" y="4145"/>
                  <a:pt x="13128" y="3975"/>
                </a:cubicBezTo>
                <a:cubicBezTo>
                  <a:pt x="12905" y="3886"/>
                  <a:pt x="12482" y="3756"/>
                  <a:pt x="12191" y="3695"/>
                </a:cubicBezTo>
                <a:lnTo>
                  <a:pt x="11664" y="3590"/>
                </a:lnTo>
                <a:lnTo>
                  <a:pt x="9380" y="3579"/>
                </a:lnTo>
                <a:close/>
                <a:moveTo>
                  <a:pt x="2705" y="3649"/>
                </a:moveTo>
                <a:cubicBezTo>
                  <a:pt x="2578" y="3791"/>
                  <a:pt x="2473" y="3954"/>
                  <a:pt x="2354" y="4103"/>
                </a:cubicBezTo>
                <a:cubicBezTo>
                  <a:pt x="2487" y="3941"/>
                  <a:pt x="2551" y="3818"/>
                  <a:pt x="2705" y="3649"/>
                </a:cubicBezTo>
                <a:close/>
                <a:moveTo>
                  <a:pt x="2354" y="4103"/>
                </a:moveTo>
                <a:cubicBezTo>
                  <a:pt x="2113" y="4397"/>
                  <a:pt x="1835" y="4723"/>
                  <a:pt x="1722" y="4930"/>
                </a:cubicBezTo>
                <a:cubicBezTo>
                  <a:pt x="1663" y="5037"/>
                  <a:pt x="1591" y="5148"/>
                  <a:pt x="1558" y="5187"/>
                </a:cubicBezTo>
                <a:cubicBezTo>
                  <a:pt x="1524" y="5226"/>
                  <a:pt x="1508" y="5268"/>
                  <a:pt x="1522" y="5268"/>
                </a:cubicBezTo>
                <a:cubicBezTo>
                  <a:pt x="1537" y="5268"/>
                  <a:pt x="1483" y="5357"/>
                  <a:pt x="1405" y="5466"/>
                </a:cubicBezTo>
                <a:cubicBezTo>
                  <a:pt x="1350" y="5544"/>
                  <a:pt x="1283" y="5664"/>
                  <a:pt x="1218" y="5781"/>
                </a:cubicBezTo>
                <a:cubicBezTo>
                  <a:pt x="1536" y="5172"/>
                  <a:pt x="1934" y="4629"/>
                  <a:pt x="2354" y="4103"/>
                </a:cubicBezTo>
                <a:close/>
                <a:moveTo>
                  <a:pt x="18246" y="3963"/>
                </a:moveTo>
                <a:cubicBezTo>
                  <a:pt x="18229" y="3963"/>
                  <a:pt x="18094" y="4058"/>
                  <a:pt x="17953" y="4173"/>
                </a:cubicBezTo>
                <a:cubicBezTo>
                  <a:pt x="17703" y="4376"/>
                  <a:pt x="17700" y="4382"/>
                  <a:pt x="17789" y="4429"/>
                </a:cubicBezTo>
                <a:cubicBezTo>
                  <a:pt x="17839" y="4456"/>
                  <a:pt x="17889" y="4519"/>
                  <a:pt x="17894" y="4557"/>
                </a:cubicBezTo>
                <a:cubicBezTo>
                  <a:pt x="17911" y="4668"/>
                  <a:pt x="17930" y="4668"/>
                  <a:pt x="18129" y="4592"/>
                </a:cubicBezTo>
                <a:cubicBezTo>
                  <a:pt x="18386" y="4495"/>
                  <a:pt x="18450" y="4564"/>
                  <a:pt x="18257" y="4732"/>
                </a:cubicBezTo>
                <a:cubicBezTo>
                  <a:pt x="18178" y="4802"/>
                  <a:pt x="18105" y="4870"/>
                  <a:pt x="18105" y="4884"/>
                </a:cubicBezTo>
                <a:cubicBezTo>
                  <a:pt x="18105" y="4915"/>
                  <a:pt x="18287" y="4781"/>
                  <a:pt x="18492" y="4604"/>
                </a:cubicBezTo>
                <a:cubicBezTo>
                  <a:pt x="18712" y="4414"/>
                  <a:pt x="18659" y="4351"/>
                  <a:pt x="18363" y="4453"/>
                </a:cubicBezTo>
                <a:cubicBezTo>
                  <a:pt x="18067" y="4554"/>
                  <a:pt x="18024" y="4514"/>
                  <a:pt x="18164" y="4266"/>
                </a:cubicBezTo>
                <a:cubicBezTo>
                  <a:pt x="18270" y="4077"/>
                  <a:pt x="18304" y="3963"/>
                  <a:pt x="18246" y="3963"/>
                </a:cubicBezTo>
                <a:close/>
                <a:moveTo>
                  <a:pt x="3455" y="3975"/>
                </a:moveTo>
                <a:cubicBezTo>
                  <a:pt x="3391" y="3963"/>
                  <a:pt x="3419" y="4043"/>
                  <a:pt x="3560" y="4348"/>
                </a:cubicBezTo>
                <a:cubicBezTo>
                  <a:pt x="3706" y="4662"/>
                  <a:pt x="3779" y="4758"/>
                  <a:pt x="3701" y="4534"/>
                </a:cubicBezTo>
                <a:cubicBezTo>
                  <a:pt x="3662" y="4423"/>
                  <a:pt x="3666" y="4394"/>
                  <a:pt x="3759" y="4301"/>
                </a:cubicBezTo>
                <a:cubicBezTo>
                  <a:pt x="3851" y="4210"/>
                  <a:pt x="3881" y="4202"/>
                  <a:pt x="3970" y="4243"/>
                </a:cubicBezTo>
                <a:cubicBezTo>
                  <a:pt x="4026" y="4268"/>
                  <a:pt x="4075" y="4273"/>
                  <a:pt x="4087" y="4254"/>
                </a:cubicBezTo>
                <a:cubicBezTo>
                  <a:pt x="4099" y="4236"/>
                  <a:pt x="3992" y="4171"/>
                  <a:pt x="3841" y="4115"/>
                </a:cubicBezTo>
                <a:cubicBezTo>
                  <a:pt x="3690" y="4058"/>
                  <a:pt x="3529" y="4002"/>
                  <a:pt x="3490" y="3986"/>
                </a:cubicBezTo>
                <a:cubicBezTo>
                  <a:pt x="3477" y="3981"/>
                  <a:pt x="3464" y="3977"/>
                  <a:pt x="3455" y="3975"/>
                </a:cubicBezTo>
                <a:close/>
                <a:moveTo>
                  <a:pt x="17520" y="4068"/>
                </a:moveTo>
                <a:cubicBezTo>
                  <a:pt x="17512" y="4065"/>
                  <a:pt x="17508" y="4085"/>
                  <a:pt x="17508" y="4126"/>
                </a:cubicBezTo>
                <a:cubicBezTo>
                  <a:pt x="17508" y="4182"/>
                  <a:pt x="17520" y="4212"/>
                  <a:pt x="17531" y="4185"/>
                </a:cubicBezTo>
                <a:cubicBezTo>
                  <a:pt x="17543" y="4157"/>
                  <a:pt x="17543" y="4108"/>
                  <a:pt x="17531" y="4080"/>
                </a:cubicBezTo>
                <a:cubicBezTo>
                  <a:pt x="17528" y="4073"/>
                  <a:pt x="17522" y="4069"/>
                  <a:pt x="17520" y="4068"/>
                </a:cubicBezTo>
                <a:close/>
                <a:moveTo>
                  <a:pt x="8713" y="4254"/>
                </a:moveTo>
                <a:cubicBezTo>
                  <a:pt x="8538" y="4254"/>
                  <a:pt x="8436" y="4321"/>
                  <a:pt x="8397" y="4476"/>
                </a:cubicBezTo>
                <a:cubicBezTo>
                  <a:pt x="8368" y="4591"/>
                  <a:pt x="8454" y="4805"/>
                  <a:pt x="8537" y="4837"/>
                </a:cubicBezTo>
                <a:cubicBezTo>
                  <a:pt x="8585" y="4855"/>
                  <a:pt x="8584" y="5034"/>
                  <a:pt x="8584" y="5886"/>
                </a:cubicBezTo>
                <a:cubicBezTo>
                  <a:pt x="8584" y="6454"/>
                  <a:pt x="8595" y="6923"/>
                  <a:pt x="8608" y="6923"/>
                </a:cubicBezTo>
                <a:cubicBezTo>
                  <a:pt x="8620" y="6923"/>
                  <a:pt x="8682" y="6899"/>
                  <a:pt x="8748" y="6865"/>
                </a:cubicBezTo>
                <a:lnTo>
                  <a:pt x="8877" y="6795"/>
                </a:lnTo>
                <a:lnTo>
                  <a:pt x="8877" y="5839"/>
                </a:lnTo>
                <a:cubicBezTo>
                  <a:pt x="8877" y="4946"/>
                  <a:pt x="8883" y="4887"/>
                  <a:pt x="8959" y="4791"/>
                </a:cubicBezTo>
                <a:cubicBezTo>
                  <a:pt x="9004" y="4734"/>
                  <a:pt x="9041" y="4621"/>
                  <a:pt x="9041" y="4546"/>
                </a:cubicBezTo>
                <a:cubicBezTo>
                  <a:pt x="9041" y="4358"/>
                  <a:pt x="8916" y="4254"/>
                  <a:pt x="8713" y="4254"/>
                </a:cubicBezTo>
                <a:close/>
                <a:moveTo>
                  <a:pt x="3162" y="4429"/>
                </a:moveTo>
                <a:cubicBezTo>
                  <a:pt x="3075" y="4428"/>
                  <a:pt x="2988" y="4478"/>
                  <a:pt x="2939" y="4569"/>
                </a:cubicBezTo>
                <a:cubicBezTo>
                  <a:pt x="2906" y="4632"/>
                  <a:pt x="2930" y="4673"/>
                  <a:pt x="3139" y="4849"/>
                </a:cubicBezTo>
                <a:cubicBezTo>
                  <a:pt x="3387" y="5058"/>
                  <a:pt x="3511" y="5102"/>
                  <a:pt x="3338" y="4919"/>
                </a:cubicBezTo>
                <a:cubicBezTo>
                  <a:pt x="3263" y="4840"/>
                  <a:pt x="3255" y="4811"/>
                  <a:pt x="3291" y="4744"/>
                </a:cubicBezTo>
                <a:cubicBezTo>
                  <a:pt x="3363" y="4609"/>
                  <a:pt x="3349" y="4500"/>
                  <a:pt x="3244" y="4453"/>
                </a:cubicBezTo>
                <a:cubicBezTo>
                  <a:pt x="3216" y="4440"/>
                  <a:pt x="3191" y="4430"/>
                  <a:pt x="3162" y="4429"/>
                </a:cubicBezTo>
                <a:close/>
                <a:moveTo>
                  <a:pt x="6148" y="4569"/>
                </a:moveTo>
                <a:lnTo>
                  <a:pt x="6148" y="4662"/>
                </a:lnTo>
                <a:cubicBezTo>
                  <a:pt x="6148" y="4817"/>
                  <a:pt x="6278" y="4944"/>
                  <a:pt x="6500" y="5000"/>
                </a:cubicBezTo>
                <a:cubicBezTo>
                  <a:pt x="6611" y="5028"/>
                  <a:pt x="6699" y="5076"/>
                  <a:pt x="6699" y="5105"/>
                </a:cubicBezTo>
                <a:cubicBezTo>
                  <a:pt x="6699" y="5134"/>
                  <a:pt x="6618" y="5187"/>
                  <a:pt x="6523" y="5222"/>
                </a:cubicBezTo>
                <a:cubicBezTo>
                  <a:pt x="6316" y="5297"/>
                  <a:pt x="6311" y="5359"/>
                  <a:pt x="6488" y="5466"/>
                </a:cubicBezTo>
                <a:cubicBezTo>
                  <a:pt x="6630" y="5553"/>
                  <a:pt x="6880" y="5567"/>
                  <a:pt x="7003" y="5501"/>
                </a:cubicBezTo>
                <a:cubicBezTo>
                  <a:pt x="7140" y="5428"/>
                  <a:pt x="7139" y="5548"/>
                  <a:pt x="7003" y="5688"/>
                </a:cubicBezTo>
                <a:lnTo>
                  <a:pt x="6874" y="5816"/>
                </a:lnTo>
                <a:lnTo>
                  <a:pt x="7003" y="5874"/>
                </a:lnTo>
                <a:cubicBezTo>
                  <a:pt x="7177" y="5946"/>
                  <a:pt x="7429" y="5926"/>
                  <a:pt x="7577" y="5839"/>
                </a:cubicBezTo>
                <a:cubicBezTo>
                  <a:pt x="7699" y="5768"/>
                  <a:pt x="7697" y="5776"/>
                  <a:pt x="7753" y="5851"/>
                </a:cubicBezTo>
                <a:cubicBezTo>
                  <a:pt x="7784" y="5893"/>
                  <a:pt x="7879" y="5939"/>
                  <a:pt x="7963" y="5956"/>
                </a:cubicBezTo>
                <a:cubicBezTo>
                  <a:pt x="8177" y="5997"/>
                  <a:pt x="8204" y="5997"/>
                  <a:pt x="8174" y="5967"/>
                </a:cubicBezTo>
                <a:cubicBezTo>
                  <a:pt x="8160" y="5953"/>
                  <a:pt x="8177" y="5895"/>
                  <a:pt x="8221" y="5839"/>
                </a:cubicBezTo>
                <a:cubicBezTo>
                  <a:pt x="8351" y="5675"/>
                  <a:pt x="8331" y="5384"/>
                  <a:pt x="8174" y="5152"/>
                </a:cubicBezTo>
                <a:cubicBezTo>
                  <a:pt x="7820" y="4628"/>
                  <a:pt x="7771" y="4599"/>
                  <a:pt x="6874" y="4581"/>
                </a:cubicBezTo>
                <a:lnTo>
                  <a:pt x="6148" y="4569"/>
                </a:lnTo>
                <a:close/>
                <a:moveTo>
                  <a:pt x="10610" y="4592"/>
                </a:moveTo>
                <a:cubicBezTo>
                  <a:pt x="9928" y="4592"/>
                  <a:pt x="9854" y="4602"/>
                  <a:pt x="9697" y="4686"/>
                </a:cubicBezTo>
                <a:cubicBezTo>
                  <a:pt x="9603" y="4735"/>
                  <a:pt x="9479" y="4851"/>
                  <a:pt x="9416" y="4942"/>
                </a:cubicBezTo>
                <a:cubicBezTo>
                  <a:pt x="9352" y="5033"/>
                  <a:pt x="9254" y="5160"/>
                  <a:pt x="9205" y="5222"/>
                </a:cubicBezTo>
                <a:cubicBezTo>
                  <a:pt x="9128" y="5318"/>
                  <a:pt x="9126" y="5362"/>
                  <a:pt x="9146" y="5548"/>
                </a:cubicBezTo>
                <a:cubicBezTo>
                  <a:pt x="9159" y="5668"/>
                  <a:pt x="9197" y="5812"/>
                  <a:pt x="9228" y="5863"/>
                </a:cubicBezTo>
                <a:cubicBezTo>
                  <a:pt x="9269" y="5928"/>
                  <a:pt x="9315" y="5956"/>
                  <a:pt x="9416" y="5956"/>
                </a:cubicBezTo>
                <a:cubicBezTo>
                  <a:pt x="9492" y="5956"/>
                  <a:pt x="9567" y="5930"/>
                  <a:pt x="9580" y="5909"/>
                </a:cubicBezTo>
                <a:cubicBezTo>
                  <a:pt x="9593" y="5888"/>
                  <a:pt x="9635" y="5874"/>
                  <a:pt x="9673" y="5874"/>
                </a:cubicBezTo>
                <a:cubicBezTo>
                  <a:pt x="9712" y="5874"/>
                  <a:pt x="9780" y="5869"/>
                  <a:pt x="9814" y="5863"/>
                </a:cubicBezTo>
                <a:cubicBezTo>
                  <a:pt x="9847" y="5856"/>
                  <a:pt x="9954" y="5879"/>
                  <a:pt x="10048" y="5909"/>
                </a:cubicBezTo>
                <a:cubicBezTo>
                  <a:pt x="10200" y="5958"/>
                  <a:pt x="10233" y="5949"/>
                  <a:pt x="10399" y="5886"/>
                </a:cubicBezTo>
                <a:lnTo>
                  <a:pt x="10587" y="5816"/>
                </a:lnTo>
                <a:lnTo>
                  <a:pt x="10434" y="5664"/>
                </a:lnTo>
                <a:cubicBezTo>
                  <a:pt x="10270" y="5497"/>
                  <a:pt x="10304" y="5443"/>
                  <a:pt x="10505" y="5513"/>
                </a:cubicBezTo>
                <a:cubicBezTo>
                  <a:pt x="10576" y="5538"/>
                  <a:pt x="10702" y="5548"/>
                  <a:pt x="10786" y="5536"/>
                </a:cubicBezTo>
                <a:cubicBezTo>
                  <a:pt x="10870" y="5525"/>
                  <a:pt x="10965" y="5536"/>
                  <a:pt x="11008" y="5560"/>
                </a:cubicBezTo>
                <a:cubicBezTo>
                  <a:pt x="11075" y="5596"/>
                  <a:pt x="11087" y="5589"/>
                  <a:pt x="11043" y="5536"/>
                </a:cubicBezTo>
                <a:cubicBezTo>
                  <a:pt x="11002" y="5486"/>
                  <a:pt x="11000" y="5468"/>
                  <a:pt x="11067" y="5408"/>
                </a:cubicBezTo>
                <a:cubicBezTo>
                  <a:pt x="11182" y="5304"/>
                  <a:pt x="11178" y="5279"/>
                  <a:pt x="10973" y="5222"/>
                </a:cubicBezTo>
                <a:cubicBezTo>
                  <a:pt x="10773" y="5166"/>
                  <a:pt x="10656" y="5077"/>
                  <a:pt x="10751" y="5047"/>
                </a:cubicBezTo>
                <a:cubicBezTo>
                  <a:pt x="10781" y="5037"/>
                  <a:pt x="10875" y="5015"/>
                  <a:pt x="10961" y="5000"/>
                </a:cubicBezTo>
                <a:cubicBezTo>
                  <a:pt x="11132" y="4972"/>
                  <a:pt x="11297" y="4831"/>
                  <a:pt x="11324" y="4686"/>
                </a:cubicBezTo>
                <a:lnTo>
                  <a:pt x="11336" y="4592"/>
                </a:lnTo>
                <a:lnTo>
                  <a:pt x="10610" y="4592"/>
                </a:lnTo>
                <a:close/>
                <a:moveTo>
                  <a:pt x="2717" y="4895"/>
                </a:moveTo>
                <a:cubicBezTo>
                  <a:pt x="2690" y="4895"/>
                  <a:pt x="2689" y="4920"/>
                  <a:pt x="2717" y="4954"/>
                </a:cubicBezTo>
                <a:cubicBezTo>
                  <a:pt x="2740" y="4981"/>
                  <a:pt x="2768" y="5013"/>
                  <a:pt x="2775" y="5035"/>
                </a:cubicBezTo>
                <a:cubicBezTo>
                  <a:pt x="2783" y="5057"/>
                  <a:pt x="2810" y="5073"/>
                  <a:pt x="2834" y="5070"/>
                </a:cubicBezTo>
                <a:cubicBezTo>
                  <a:pt x="2859" y="5068"/>
                  <a:pt x="2958" y="5136"/>
                  <a:pt x="3057" y="5210"/>
                </a:cubicBezTo>
                <a:cubicBezTo>
                  <a:pt x="3260" y="5363"/>
                  <a:pt x="3256" y="5358"/>
                  <a:pt x="3256" y="5303"/>
                </a:cubicBezTo>
                <a:cubicBezTo>
                  <a:pt x="3256" y="5257"/>
                  <a:pt x="2779" y="4895"/>
                  <a:pt x="2717" y="4895"/>
                </a:cubicBezTo>
                <a:close/>
                <a:moveTo>
                  <a:pt x="18948" y="4942"/>
                </a:moveTo>
                <a:cubicBezTo>
                  <a:pt x="18808" y="4954"/>
                  <a:pt x="18292" y="5071"/>
                  <a:pt x="18257" y="5105"/>
                </a:cubicBezTo>
                <a:cubicBezTo>
                  <a:pt x="18245" y="5117"/>
                  <a:pt x="18291" y="5113"/>
                  <a:pt x="18363" y="5105"/>
                </a:cubicBezTo>
                <a:cubicBezTo>
                  <a:pt x="18471" y="5093"/>
                  <a:pt x="18509" y="5119"/>
                  <a:pt x="18585" y="5222"/>
                </a:cubicBezTo>
                <a:cubicBezTo>
                  <a:pt x="18658" y="5319"/>
                  <a:pt x="18677" y="5359"/>
                  <a:pt x="18644" y="5420"/>
                </a:cubicBezTo>
                <a:cubicBezTo>
                  <a:pt x="18621" y="5463"/>
                  <a:pt x="18597" y="5518"/>
                  <a:pt x="18597" y="5536"/>
                </a:cubicBezTo>
                <a:cubicBezTo>
                  <a:pt x="18597" y="5554"/>
                  <a:pt x="18685" y="5434"/>
                  <a:pt x="18796" y="5268"/>
                </a:cubicBezTo>
                <a:cubicBezTo>
                  <a:pt x="18907" y="5103"/>
                  <a:pt x="18992" y="4956"/>
                  <a:pt x="18983" y="4942"/>
                </a:cubicBezTo>
                <a:cubicBezTo>
                  <a:pt x="18981" y="4939"/>
                  <a:pt x="18968" y="4940"/>
                  <a:pt x="18948" y="4942"/>
                </a:cubicBezTo>
                <a:close/>
                <a:moveTo>
                  <a:pt x="19885" y="4954"/>
                </a:moveTo>
                <a:cubicBezTo>
                  <a:pt x="20096" y="5273"/>
                  <a:pt x="20564" y="6143"/>
                  <a:pt x="20764" y="6585"/>
                </a:cubicBezTo>
                <a:cubicBezTo>
                  <a:pt x="20570" y="6140"/>
                  <a:pt x="20342" y="5658"/>
                  <a:pt x="20213" y="5443"/>
                </a:cubicBezTo>
                <a:cubicBezTo>
                  <a:pt x="20179" y="5386"/>
                  <a:pt x="20145" y="5317"/>
                  <a:pt x="20131" y="5292"/>
                </a:cubicBezTo>
                <a:cubicBezTo>
                  <a:pt x="20092" y="5222"/>
                  <a:pt x="19957" y="5063"/>
                  <a:pt x="19885" y="4954"/>
                </a:cubicBezTo>
                <a:close/>
                <a:moveTo>
                  <a:pt x="2612" y="5303"/>
                </a:moveTo>
                <a:cubicBezTo>
                  <a:pt x="2478" y="5303"/>
                  <a:pt x="2438" y="5330"/>
                  <a:pt x="2366" y="5431"/>
                </a:cubicBezTo>
                <a:cubicBezTo>
                  <a:pt x="2261" y="5577"/>
                  <a:pt x="2270" y="5605"/>
                  <a:pt x="2565" y="5793"/>
                </a:cubicBezTo>
                <a:cubicBezTo>
                  <a:pt x="2675" y="5863"/>
                  <a:pt x="2764" y="5936"/>
                  <a:pt x="2752" y="5956"/>
                </a:cubicBezTo>
                <a:cubicBezTo>
                  <a:pt x="2740" y="5975"/>
                  <a:pt x="2752" y="5981"/>
                  <a:pt x="2787" y="5967"/>
                </a:cubicBezTo>
                <a:cubicBezTo>
                  <a:pt x="2872" y="5935"/>
                  <a:pt x="2975" y="5739"/>
                  <a:pt x="2975" y="5606"/>
                </a:cubicBezTo>
                <a:cubicBezTo>
                  <a:pt x="2975" y="5444"/>
                  <a:pt x="2805" y="5303"/>
                  <a:pt x="2612" y="5303"/>
                </a:cubicBezTo>
                <a:close/>
                <a:moveTo>
                  <a:pt x="18890" y="5408"/>
                </a:moveTo>
                <a:cubicBezTo>
                  <a:pt x="18889" y="5435"/>
                  <a:pt x="18902" y="5476"/>
                  <a:pt x="18925" y="5490"/>
                </a:cubicBezTo>
                <a:cubicBezTo>
                  <a:pt x="18950" y="5505"/>
                  <a:pt x="18940" y="5554"/>
                  <a:pt x="18890" y="5618"/>
                </a:cubicBezTo>
                <a:cubicBezTo>
                  <a:pt x="18845" y="5675"/>
                  <a:pt x="18808" y="5750"/>
                  <a:pt x="18808" y="5793"/>
                </a:cubicBezTo>
                <a:cubicBezTo>
                  <a:pt x="18808" y="5910"/>
                  <a:pt x="18914" y="6110"/>
                  <a:pt x="18995" y="6131"/>
                </a:cubicBezTo>
                <a:cubicBezTo>
                  <a:pt x="19159" y="6173"/>
                  <a:pt x="19179" y="6148"/>
                  <a:pt x="19054" y="6072"/>
                </a:cubicBezTo>
                <a:cubicBezTo>
                  <a:pt x="18981" y="6028"/>
                  <a:pt x="18904" y="5942"/>
                  <a:pt x="18878" y="5886"/>
                </a:cubicBezTo>
                <a:cubicBezTo>
                  <a:pt x="18839" y="5800"/>
                  <a:pt x="18844" y="5769"/>
                  <a:pt x="18913" y="5676"/>
                </a:cubicBezTo>
                <a:cubicBezTo>
                  <a:pt x="18959" y="5615"/>
                  <a:pt x="19039" y="5546"/>
                  <a:pt x="19101" y="5525"/>
                </a:cubicBezTo>
                <a:cubicBezTo>
                  <a:pt x="19198" y="5490"/>
                  <a:pt x="19228" y="5498"/>
                  <a:pt x="19311" y="5595"/>
                </a:cubicBezTo>
                <a:cubicBezTo>
                  <a:pt x="19230" y="5549"/>
                  <a:pt x="19168" y="5472"/>
                  <a:pt x="19089" y="5490"/>
                </a:cubicBezTo>
                <a:cubicBezTo>
                  <a:pt x="19002" y="5509"/>
                  <a:pt x="18957" y="5486"/>
                  <a:pt x="18925" y="5431"/>
                </a:cubicBezTo>
                <a:cubicBezTo>
                  <a:pt x="18910" y="5406"/>
                  <a:pt x="18898" y="5408"/>
                  <a:pt x="18890" y="5408"/>
                </a:cubicBezTo>
                <a:close/>
                <a:moveTo>
                  <a:pt x="19311" y="5595"/>
                </a:moveTo>
                <a:cubicBezTo>
                  <a:pt x="19365" y="5657"/>
                  <a:pt x="19395" y="5735"/>
                  <a:pt x="19382" y="5769"/>
                </a:cubicBezTo>
                <a:cubicBezTo>
                  <a:pt x="19357" y="5834"/>
                  <a:pt x="19473" y="5991"/>
                  <a:pt x="19546" y="5991"/>
                </a:cubicBezTo>
                <a:cubicBezTo>
                  <a:pt x="19572" y="5991"/>
                  <a:pt x="19576" y="5974"/>
                  <a:pt x="19546" y="5944"/>
                </a:cubicBezTo>
                <a:cubicBezTo>
                  <a:pt x="19519" y="5917"/>
                  <a:pt x="19499" y="5854"/>
                  <a:pt x="19499" y="5804"/>
                </a:cubicBezTo>
                <a:cubicBezTo>
                  <a:pt x="19499" y="5755"/>
                  <a:pt x="19478" y="5689"/>
                  <a:pt x="19464" y="5653"/>
                </a:cubicBezTo>
                <a:cubicBezTo>
                  <a:pt x="19448" y="5612"/>
                  <a:pt x="19366" y="5625"/>
                  <a:pt x="19311" y="5595"/>
                </a:cubicBezTo>
                <a:close/>
                <a:moveTo>
                  <a:pt x="9509" y="6235"/>
                </a:moveTo>
                <a:cubicBezTo>
                  <a:pt x="9379" y="6221"/>
                  <a:pt x="9299" y="6265"/>
                  <a:pt x="9287" y="6352"/>
                </a:cubicBezTo>
                <a:cubicBezTo>
                  <a:pt x="9263" y="6522"/>
                  <a:pt x="9319" y="6627"/>
                  <a:pt x="9486" y="6736"/>
                </a:cubicBezTo>
                <a:cubicBezTo>
                  <a:pt x="9576" y="6796"/>
                  <a:pt x="9650" y="6867"/>
                  <a:pt x="9650" y="6900"/>
                </a:cubicBezTo>
                <a:cubicBezTo>
                  <a:pt x="9650" y="7008"/>
                  <a:pt x="9356" y="7157"/>
                  <a:pt x="8736" y="7354"/>
                </a:cubicBezTo>
                <a:cubicBezTo>
                  <a:pt x="8401" y="7461"/>
                  <a:pt x="8091" y="7551"/>
                  <a:pt x="8057" y="7552"/>
                </a:cubicBezTo>
                <a:cubicBezTo>
                  <a:pt x="8024" y="7553"/>
                  <a:pt x="7995" y="7565"/>
                  <a:pt x="7987" y="7587"/>
                </a:cubicBezTo>
                <a:cubicBezTo>
                  <a:pt x="7979" y="7609"/>
                  <a:pt x="7911" y="7689"/>
                  <a:pt x="7846" y="7762"/>
                </a:cubicBezTo>
                <a:cubicBezTo>
                  <a:pt x="7704" y="7924"/>
                  <a:pt x="7691" y="8136"/>
                  <a:pt x="7811" y="8333"/>
                </a:cubicBezTo>
                <a:lnTo>
                  <a:pt x="7893" y="8461"/>
                </a:lnTo>
                <a:lnTo>
                  <a:pt x="8010" y="8368"/>
                </a:lnTo>
                <a:cubicBezTo>
                  <a:pt x="8119" y="8278"/>
                  <a:pt x="8117" y="8274"/>
                  <a:pt x="8057" y="8170"/>
                </a:cubicBezTo>
                <a:cubicBezTo>
                  <a:pt x="7999" y="8068"/>
                  <a:pt x="8001" y="8054"/>
                  <a:pt x="8081" y="7948"/>
                </a:cubicBezTo>
                <a:cubicBezTo>
                  <a:pt x="8174" y="7823"/>
                  <a:pt x="8427" y="7713"/>
                  <a:pt x="8526" y="7750"/>
                </a:cubicBezTo>
                <a:cubicBezTo>
                  <a:pt x="8566" y="7766"/>
                  <a:pt x="8584" y="7818"/>
                  <a:pt x="8584" y="7913"/>
                </a:cubicBezTo>
                <a:cubicBezTo>
                  <a:pt x="8584" y="8038"/>
                  <a:pt x="8594" y="8066"/>
                  <a:pt x="8654" y="8042"/>
                </a:cubicBezTo>
                <a:cubicBezTo>
                  <a:pt x="8694" y="8025"/>
                  <a:pt x="8767" y="7994"/>
                  <a:pt x="8807" y="7983"/>
                </a:cubicBezTo>
                <a:cubicBezTo>
                  <a:pt x="8853" y="7970"/>
                  <a:pt x="8877" y="7929"/>
                  <a:pt x="8877" y="7855"/>
                </a:cubicBezTo>
                <a:cubicBezTo>
                  <a:pt x="8877" y="7792"/>
                  <a:pt x="8892" y="7728"/>
                  <a:pt x="8912" y="7715"/>
                </a:cubicBezTo>
                <a:cubicBezTo>
                  <a:pt x="8966" y="7682"/>
                  <a:pt x="9245" y="7810"/>
                  <a:pt x="9217" y="7855"/>
                </a:cubicBezTo>
                <a:cubicBezTo>
                  <a:pt x="9203" y="7877"/>
                  <a:pt x="9216" y="7899"/>
                  <a:pt x="9240" y="7902"/>
                </a:cubicBezTo>
                <a:cubicBezTo>
                  <a:pt x="9383" y="7918"/>
                  <a:pt x="9439" y="7962"/>
                  <a:pt x="9439" y="8053"/>
                </a:cubicBezTo>
                <a:cubicBezTo>
                  <a:pt x="9439" y="8174"/>
                  <a:pt x="9232" y="8313"/>
                  <a:pt x="8818" y="8473"/>
                </a:cubicBezTo>
                <a:cubicBezTo>
                  <a:pt x="8316" y="8666"/>
                  <a:pt x="8169" y="8767"/>
                  <a:pt x="8104" y="8962"/>
                </a:cubicBezTo>
                <a:cubicBezTo>
                  <a:pt x="8059" y="9098"/>
                  <a:pt x="8066" y="9138"/>
                  <a:pt x="8127" y="9230"/>
                </a:cubicBezTo>
                <a:lnTo>
                  <a:pt x="8198" y="9335"/>
                </a:lnTo>
                <a:lnTo>
                  <a:pt x="8221" y="9172"/>
                </a:lnTo>
                <a:cubicBezTo>
                  <a:pt x="8249" y="9007"/>
                  <a:pt x="8391" y="8862"/>
                  <a:pt x="8502" y="8880"/>
                </a:cubicBezTo>
                <a:cubicBezTo>
                  <a:pt x="8540" y="8887"/>
                  <a:pt x="8571" y="8943"/>
                  <a:pt x="8584" y="9044"/>
                </a:cubicBezTo>
                <a:cubicBezTo>
                  <a:pt x="8603" y="9190"/>
                  <a:pt x="8621" y="9207"/>
                  <a:pt x="8736" y="9218"/>
                </a:cubicBezTo>
                <a:cubicBezTo>
                  <a:pt x="8861" y="9230"/>
                  <a:pt x="8863" y="9232"/>
                  <a:pt x="8865" y="9067"/>
                </a:cubicBezTo>
                <a:cubicBezTo>
                  <a:pt x="8869" y="8825"/>
                  <a:pt x="8915" y="8799"/>
                  <a:pt x="9088" y="8950"/>
                </a:cubicBezTo>
                <a:cubicBezTo>
                  <a:pt x="9186" y="9036"/>
                  <a:pt x="9240" y="9113"/>
                  <a:pt x="9240" y="9183"/>
                </a:cubicBezTo>
                <a:cubicBezTo>
                  <a:pt x="9240" y="9350"/>
                  <a:pt x="9329" y="9228"/>
                  <a:pt x="9334" y="9055"/>
                </a:cubicBezTo>
                <a:cubicBezTo>
                  <a:pt x="9337" y="8948"/>
                  <a:pt x="9313" y="8875"/>
                  <a:pt x="9228" y="8787"/>
                </a:cubicBezTo>
                <a:cubicBezTo>
                  <a:pt x="9098" y="8652"/>
                  <a:pt x="9101" y="8600"/>
                  <a:pt x="9275" y="8566"/>
                </a:cubicBezTo>
                <a:cubicBezTo>
                  <a:pt x="9342" y="8552"/>
                  <a:pt x="9472" y="8480"/>
                  <a:pt x="9556" y="8403"/>
                </a:cubicBezTo>
                <a:cubicBezTo>
                  <a:pt x="9694" y="8277"/>
                  <a:pt x="9708" y="8249"/>
                  <a:pt x="9708" y="8065"/>
                </a:cubicBezTo>
                <a:cubicBezTo>
                  <a:pt x="9708" y="7879"/>
                  <a:pt x="9695" y="7845"/>
                  <a:pt x="9533" y="7680"/>
                </a:cubicBezTo>
                <a:lnTo>
                  <a:pt x="9357" y="7494"/>
                </a:lnTo>
                <a:lnTo>
                  <a:pt x="9509" y="7412"/>
                </a:lnTo>
                <a:cubicBezTo>
                  <a:pt x="9861" y="7234"/>
                  <a:pt x="10044" y="6947"/>
                  <a:pt x="9978" y="6655"/>
                </a:cubicBezTo>
                <a:cubicBezTo>
                  <a:pt x="9928" y="6436"/>
                  <a:pt x="9821" y="6321"/>
                  <a:pt x="9650" y="6270"/>
                </a:cubicBezTo>
                <a:cubicBezTo>
                  <a:pt x="9594" y="6254"/>
                  <a:pt x="9553" y="6240"/>
                  <a:pt x="9509" y="6235"/>
                </a:cubicBezTo>
                <a:close/>
                <a:moveTo>
                  <a:pt x="19522" y="6235"/>
                </a:moveTo>
                <a:cubicBezTo>
                  <a:pt x="19442" y="6236"/>
                  <a:pt x="19363" y="6244"/>
                  <a:pt x="19346" y="6270"/>
                </a:cubicBezTo>
                <a:cubicBezTo>
                  <a:pt x="19332" y="6293"/>
                  <a:pt x="19309" y="6307"/>
                  <a:pt x="19288" y="6294"/>
                </a:cubicBezTo>
                <a:cubicBezTo>
                  <a:pt x="19267" y="6281"/>
                  <a:pt x="19249" y="6287"/>
                  <a:pt x="19253" y="6305"/>
                </a:cubicBezTo>
                <a:cubicBezTo>
                  <a:pt x="19257" y="6324"/>
                  <a:pt x="19247" y="6384"/>
                  <a:pt x="19229" y="6445"/>
                </a:cubicBezTo>
                <a:cubicBezTo>
                  <a:pt x="19191" y="6580"/>
                  <a:pt x="19225" y="6732"/>
                  <a:pt x="19311" y="6818"/>
                </a:cubicBezTo>
                <a:cubicBezTo>
                  <a:pt x="19349" y="6856"/>
                  <a:pt x="19454" y="6876"/>
                  <a:pt x="19557" y="6876"/>
                </a:cubicBezTo>
                <a:cubicBezTo>
                  <a:pt x="19735" y="6876"/>
                  <a:pt x="19817" y="6825"/>
                  <a:pt x="19873" y="6667"/>
                </a:cubicBezTo>
                <a:cubicBezTo>
                  <a:pt x="19911" y="6562"/>
                  <a:pt x="19825" y="6320"/>
                  <a:pt x="19733" y="6270"/>
                </a:cubicBezTo>
                <a:cubicBezTo>
                  <a:pt x="19684" y="6244"/>
                  <a:pt x="19602" y="6235"/>
                  <a:pt x="19522" y="6235"/>
                </a:cubicBezTo>
                <a:close/>
                <a:moveTo>
                  <a:pt x="7940" y="6247"/>
                </a:moveTo>
                <a:cubicBezTo>
                  <a:pt x="7869" y="6251"/>
                  <a:pt x="7798" y="6264"/>
                  <a:pt x="7753" y="6294"/>
                </a:cubicBezTo>
                <a:cubicBezTo>
                  <a:pt x="7698" y="6329"/>
                  <a:pt x="7626" y="6344"/>
                  <a:pt x="7600" y="6329"/>
                </a:cubicBezTo>
                <a:cubicBezTo>
                  <a:pt x="7575" y="6313"/>
                  <a:pt x="7575" y="6318"/>
                  <a:pt x="7589" y="6340"/>
                </a:cubicBezTo>
                <a:cubicBezTo>
                  <a:pt x="7603" y="6363"/>
                  <a:pt x="7575" y="6452"/>
                  <a:pt x="7530" y="6538"/>
                </a:cubicBezTo>
                <a:cubicBezTo>
                  <a:pt x="7436" y="6721"/>
                  <a:pt x="7448" y="6900"/>
                  <a:pt x="7577" y="7109"/>
                </a:cubicBezTo>
                <a:cubicBezTo>
                  <a:pt x="7670" y="7260"/>
                  <a:pt x="7705" y="7267"/>
                  <a:pt x="7893" y="7168"/>
                </a:cubicBezTo>
                <a:lnTo>
                  <a:pt x="8022" y="7098"/>
                </a:lnTo>
                <a:lnTo>
                  <a:pt x="7917" y="7028"/>
                </a:lnTo>
                <a:cubicBezTo>
                  <a:pt x="7790" y="6945"/>
                  <a:pt x="7783" y="6882"/>
                  <a:pt x="7893" y="6783"/>
                </a:cubicBezTo>
                <a:cubicBezTo>
                  <a:pt x="7956" y="6726"/>
                  <a:pt x="7997" y="6712"/>
                  <a:pt x="8034" y="6748"/>
                </a:cubicBezTo>
                <a:cubicBezTo>
                  <a:pt x="8145" y="6858"/>
                  <a:pt x="8182" y="6803"/>
                  <a:pt x="8174" y="6527"/>
                </a:cubicBezTo>
                <a:lnTo>
                  <a:pt x="8163" y="6259"/>
                </a:lnTo>
                <a:lnTo>
                  <a:pt x="8010" y="6247"/>
                </a:lnTo>
                <a:cubicBezTo>
                  <a:pt x="7987" y="6245"/>
                  <a:pt x="7964" y="6246"/>
                  <a:pt x="7940" y="6247"/>
                </a:cubicBezTo>
                <a:close/>
                <a:moveTo>
                  <a:pt x="2553" y="6364"/>
                </a:moveTo>
                <a:cubicBezTo>
                  <a:pt x="2552" y="6355"/>
                  <a:pt x="2535" y="6374"/>
                  <a:pt x="2494" y="6410"/>
                </a:cubicBezTo>
                <a:cubicBezTo>
                  <a:pt x="2450" y="6450"/>
                  <a:pt x="2389" y="6470"/>
                  <a:pt x="2354" y="6457"/>
                </a:cubicBezTo>
                <a:cubicBezTo>
                  <a:pt x="2206" y="6400"/>
                  <a:pt x="1393" y="6879"/>
                  <a:pt x="1089" y="7203"/>
                </a:cubicBezTo>
                <a:cubicBezTo>
                  <a:pt x="716" y="7599"/>
                  <a:pt x="599" y="8047"/>
                  <a:pt x="773" y="8449"/>
                </a:cubicBezTo>
                <a:lnTo>
                  <a:pt x="867" y="8671"/>
                </a:lnTo>
                <a:lnTo>
                  <a:pt x="960" y="8391"/>
                </a:lnTo>
                <a:cubicBezTo>
                  <a:pt x="1111" y="7924"/>
                  <a:pt x="1357" y="7551"/>
                  <a:pt x="1757" y="7191"/>
                </a:cubicBezTo>
                <a:cubicBezTo>
                  <a:pt x="1893" y="7068"/>
                  <a:pt x="2020" y="6958"/>
                  <a:pt x="2038" y="6958"/>
                </a:cubicBezTo>
                <a:cubicBezTo>
                  <a:pt x="2128" y="6958"/>
                  <a:pt x="2091" y="7048"/>
                  <a:pt x="1850" y="7342"/>
                </a:cubicBezTo>
                <a:cubicBezTo>
                  <a:pt x="1439" y="7846"/>
                  <a:pt x="1213" y="8390"/>
                  <a:pt x="1031" y="9370"/>
                </a:cubicBezTo>
                <a:cubicBezTo>
                  <a:pt x="755" y="10850"/>
                  <a:pt x="916" y="12633"/>
                  <a:pt x="1452" y="14194"/>
                </a:cubicBezTo>
                <a:cubicBezTo>
                  <a:pt x="1531" y="14425"/>
                  <a:pt x="1582" y="14640"/>
                  <a:pt x="1569" y="14660"/>
                </a:cubicBezTo>
                <a:cubicBezTo>
                  <a:pt x="1557" y="14680"/>
                  <a:pt x="1560" y="14705"/>
                  <a:pt x="1581" y="14718"/>
                </a:cubicBezTo>
                <a:cubicBezTo>
                  <a:pt x="1602" y="14732"/>
                  <a:pt x="1753" y="15003"/>
                  <a:pt x="1909" y="15324"/>
                </a:cubicBezTo>
                <a:cubicBezTo>
                  <a:pt x="2199" y="15923"/>
                  <a:pt x="2538" y="16503"/>
                  <a:pt x="2811" y="16862"/>
                </a:cubicBezTo>
                <a:cubicBezTo>
                  <a:pt x="2895" y="16974"/>
                  <a:pt x="2967" y="17100"/>
                  <a:pt x="2963" y="17142"/>
                </a:cubicBezTo>
                <a:cubicBezTo>
                  <a:pt x="2959" y="17187"/>
                  <a:pt x="2994" y="17244"/>
                  <a:pt x="3057" y="17282"/>
                </a:cubicBezTo>
                <a:cubicBezTo>
                  <a:pt x="3116" y="17318"/>
                  <a:pt x="3305" y="17506"/>
                  <a:pt x="3478" y="17701"/>
                </a:cubicBezTo>
                <a:cubicBezTo>
                  <a:pt x="4055" y="18352"/>
                  <a:pt x="4977" y="19113"/>
                  <a:pt x="5727" y="19566"/>
                </a:cubicBezTo>
                <a:cubicBezTo>
                  <a:pt x="7083" y="20384"/>
                  <a:pt x="8383" y="20827"/>
                  <a:pt x="9989" y="21011"/>
                </a:cubicBezTo>
                <a:cubicBezTo>
                  <a:pt x="11211" y="21150"/>
                  <a:pt x="12982" y="20955"/>
                  <a:pt x="14159" y="20545"/>
                </a:cubicBezTo>
                <a:cubicBezTo>
                  <a:pt x="14519" y="20419"/>
                  <a:pt x="15423" y="19992"/>
                  <a:pt x="15775" y="19787"/>
                </a:cubicBezTo>
                <a:cubicBezTo>
                  <a:pt x="15960" y="19679"/>
                  <a:pt x="16050" y="19654"/>
                  <a:pt x="16138" y="19671"/>
                </a:cubicBezTo>
                <a:cubicBezTo>
                  <a:pt x="16239" y="19690"/>
                  <a:pt x="16252" y="19677"/>
                  <a:pt x="16208" y="19624"/>
                </a:cubicBezTo>
                <a:cubicBezTo>
                  <a:pt x="16165" y="19572"/>
                  <a:pt x="16197" y="19545"/>
                  <a:pt x="16395" y="19414"/>
                </a:cubicBezTo>
                <a:cubicBezTo>
                  <a:pt x="17047" y="18985"/>
                  <a:pt x="18044" y="18080"/>
                  <a:pt x="18480" y="17527"/>
                </a:cubicBezTo>
                <a:cubicBezTo>
                  <a:pt x="18576" y="17404"/>
                  <a:pt x="18670" y="17311"/>
                  <a:pt x="18691" y="17317"/>
                </a:cubicBezTo>
                <a:cubicBezTo>
                  <a:pt x="18712" y="17323"/>
                  <a:pt x="18717" y="17317"/>
                  <a:pt x="18702" y="17294"/>
                </a:cubicBezTo>
                <a:cubicBezTo>
                  <a:pt x="18688" y="17270"/>
                  <a:pt x="18732" y="17179"/>
                  <a:pt x="18796" y="17095"/>
                </a:cubicBezTo>
                <a:cubicBezTo>
                  <a:pt x="18860" y="17012"/>
                  <a:pt x="18981" y="16840"/>
                  <a:pt x="19065" y="16711"/>
                </a:cubicBezTo>
                <a:cubicBezTo>
                  <a:pt x="19159" y="16568"/>
                  <a:pt x="19225" y="16484"/>
                  <a:pt x="19253" y="16501"/>
                </a:cubicBezTo>
                <a:cubicBezTo>
                  <a:pt x="19283" y="16520"/>
                  <a:pt x="19293" y="16511"/>
                  <a:pt x="19276" y="16466"/>
                </a:cubicBezTo>
                <a:cubicBezTo>
                  <a:pt x="19261" y="16426"/>
                  <a:pt x="19312" y="16289"/>
                  <a:pt x="19393" y="16128"/>
                </a:cubicBezTo>
                <a:cubicBezTo>
                  <a:pt x="19524" y="15871"/>
                  <a:pt x="19623" y="15475"/>
                  <a:pt x="19546" y="15522"/>
                </a:cubicBezTo>
                <a:cubicBezTo>
                  <a:pt x="19526" y="15534"/>
                  <a:pt x="19475" y="15505"/>
                  <a:pt x="19428" y="15452"/>
                </a:cubicBezTo>
                <a:cubicBezTo>
                  <a:pt x="19321" y="15330"/>
                  <a:pt x="19132" y="15287"/>
                  <a:pt x="18948" y="15348"/>
                </a:cubicBezTo>
                <a:cubicBezTo>
                  <a:pt x="18822" y="15389"/>
                  <a:pt x="18783" y="15431"/>
                  <a:pt x="18644" y="15720"/>
                </a:cubicBezTo>
                <a:cubicBezTo>
                  <a:pt x="18557" y="15902"/>
                  <a:pt x="18410" y="16161"/>
                  <a:pt x="18328" y="16291"/>
                </a:cubicBezTo>
                <a:lnTo>
                  <a:pt x="18175" y="16524"/>
                </a:lnTo>
                <a:lnTo>
                  <a:pt x="18105" y="16431"/>
                </a:lnTo>
                <a:lnTo>
                  <a:pt x="18035" y="16338"/>
                </a:lnTo>
                <a:lnTo>
                  <a:pt x="18035" y="16431"/>
                </a:lnTo>
                <a:cubicBezTo>
                  <a:pt x="18034" y="16483"/>
                  <a:pt x="18049" y="16514"/>
                  <a:pt x="18070" y="16501"/>
                </a:cubicBezTo>
                <a:cubicBezTo>
                  <a:pt x="18091" y="16488"/>
                  <a:pt x="18115" y="16490"/>
                  <a:pt x="18129" y="16513"/>
                </a:cubicBezTo>
                <a:cubicBezTo>
                  <a:pt x="18197" y="16623"/>
                  <a:pt x="17208" y="17745"/>
                  <a:pt x="16583" y="18261"/>
                </a:cubicBezTo>
                <a:cubicBezTo>
                  <a:pt x="15974" y="18763"/>
                  <a:pt x="15489" y="19094"/>
                  <a:pt x="15423" y="19053"/>
                </a:cubicBezTo>
                <a:cubicBezTo>
                  <a:pt x="15369" y="19019"/>
                  <a:pt x="15224" y="19099"/>
                  <a:pt x="15236" y="19158"/>
                </a:cubicBezTo>
                <a:cubicBezTo>
                  <a:pt x="15247" y="19215"/>
                  <a:pt x="14459" y="19640"/>
                  <a:pt x="14369" y="19624"/>
                </a:cubicBezTo>
                <a:cubicBezTo>
                  <a:pt x="14336" y="19618"/>
                  <a:pt x="14286" y="19632"/>
                  <a:pt x="14264" y="19659"/>
                </a:cubicBezTo>
                <a:cubicBezTo>
                  <a:pt x="14204" y="19730"/>
                  <a:pt x="13516" y="19984"/>
                  <a:pt x="13046" y="20102"/>
                </a:cubicBezTo>
                <a:cubicBezTo>
                  <a:pt x="11600" y="20464"/>
                  <a:pt x="10116" y="20467"/>
                  <a:pt x="8666" y="20113"/>
                </a:cubicBezTo>
                <a:cubicBezTo>
                  <a:pt x="8254" y="20013"/>
                  <a:pt x="8098" y="19988"/>
                  <a:pt x="8045" y="20020"/>
                </a:cubicBezTo>
                <a:cubicBezTo>
                  <a:pt x="7990" y="20054"/>
                  <a:pt x="7960" y="20042"/>
                  <a:pt x="7905" y="19974"/>
                </a:cubicBezTo>
                <a:cubicBezTo>
                  <a:pt x="7867" y="19926"/>
                  <a:pt x="7710" y="19837"/>
                  <a:pt x="7554" y="19775"/>
                </a:cubicBezTo>
                <a:cubicBezTo>
                  <a:pt x="7073" y="19587"/>
                  <a:pt x="6525" y="19329"/>
                  <a:pt x="6113" y="19088"/>
                </a:cubicBezTo>
                <a:cubicBezTo>
                  <a:pt x="5655" y="18819"/>
                  <a:pt x="5574" y="18749"/>
                  <a:pt x="5610" y="18692"/>
                </a:cubicBezTo>
                <a:cubicBezTo>
                  <a:pt x="5626" y="18666"/>
                  <a:pt x="5607" y="18663"/>
                  <a:pt x="5563" y="18680"/>
                </a:cubicBezTo>
                <a:cubicBezTo>
                  <a:pt x="5482" y="18711"/>
                  <a:pt x="5209" y="18523"/>
                  <a:pt x="5223" y="18447"/>
                </a:cubicBezTo>
                <a:cubicBezTo>
                  <a:pt x="5228" y="18421"/>
                  <a:pt x="5207" y="18406"/>
                  <a:pt x="5176" y="18412"/>
                </a:cubicBezTo>
                <a:cubicBezTo>
                  <a:pt x="5102" y="18428"/>
                  <a:pt x="4956" y="18302"/>
                  <a:pt x="4989" y="18249"/>
                </a:cubicBezTo>
                <a:cubicBezTo>
                  <a:pt x="5003" y="18226"/>
                  <a:pt x="5000" y="18223"/>
                  <a:pt x="4977" y="18237"/>
                </a:cubicBezTo>
                <a:cubicBezTo>
                  <a:pt x="4934" y="18264"/>
                  <a:pt x="4784" y="18166"/>
                  <a:pt x="4778" y="18109"/>
                </a:cubicBezTo>
                <a:cubicBezTo>
                  <a:pt x="4763" y="17961"/>
                  <a:pt x="4648" y="17843"/>
                  <a:pt x="4579" y="17899"/>
                </a:cubicBezTo>
                <a:cubicBezTo>
                  <a:pt x="4519" y="17949"/>
                  <a:pt x="3811" y="17301"/>
                  <a:pt x="3841" y="17224"/>
                </a:cubicBezTo>
                <a:cubicBezTo>
                  <a:pt x="3853" y="17192"/>
                  <a:pt x="3848" y="17177"/>
                  <a:pt x="3829" y="17189"/>
                </a:cubicBezTo>
                <a:cubicBezTo>
                  <a:pt x="3774" y="17223"/>
                  <a:pt x="3525" y="16942"/>
                  <a:pt x="3560" y="16886"/>
                </a:cubicBezTo>
                <a:cubicBezTo>
                  <a:pt x="3579" y="16855"/>
                  <a:pt x="3576" y="16846"/>
                  <a:pt x="3548" y="16862"/>
                </a:cubicBezTo>
                <a:cubicBezTo>
                  <a:pt x="3466" y="16913"/>
                  <a:pt x="2851" y="16044"/>
                  <a:pt x="2494" y="15383"/>
                </a:cubicBezTo>
                <a:cubicBezTo>
                  <a:pt x="1631" y="13783"/>
                  <a:pt x="1258" y="12242"/>
                  <a:pt x="1323" y="10570"/>
                </a:cubicBezTo>
                <a:cubicBezTo>
                  <a:pt x="1348" y="9938"/>
                  <a:pt x="1460" y="9035"/>
                  <a:pt x="1546" y="8811"/>
                </a:cubicBezTo>
                <a:cubicBezTo>
                  <a:pt x="1575" y="8733"/>
                  <a:pt x="1622" y="8703"/>
                  <a:pt x="1745" y="8682"/>
                </a:cubicBezTo>
                <a:cubicBezTo>
                  <a:pt x="1834" y="8667"/>
                  <a:pt x="2000" y="8601"/>
                  <a:pt x="2108" y="8531"/>
                </a:cubicBezTo>
                <a:cubicBezTo>
                  <a:pt x="2216" y="8461"/>
                  <a:pt x="2312" y="8409"/>
                  <a:pt x="2330" y="8414"/>
                </a:cubicBezTo>
                <a:cubicBezTo>
                  <a:pt x="2349" y="8419"/>
                  <a:pt x="2354" y="8411"/>
                  <a:pt x="2342" y="8391"/>
                </a:cubicBezTo>
                <a:cubicBezTo>
                  <a:pt x="2330" y="8372"/>
                  <a:pt x="2367" y="8280"/>
                  <a:pt x="2412" y="8193"/>
                </a:cubicBezTo>
                <a:cubicBezTo>
                  <a:pt x="2487" y="8051"/>
                  <a:pt x="2486" y="7997"/>
                  <a:pt x="2459" y="7634"/>
                </a:cubicBezTo>
                <a:cubicBezTo>
                  <a:pt x="2407" y="6918"/>
                  <a:pt x="2424" y="6636"/>
                  <a:pt x="2506" y="6480"/>
                </a:cubicBezTo>
                <a:cubicBezTo>
                  <a:pt x="2544" y="6410"/>
                  <a:pt x="2554" y="6372"/>
                  <a:pt x="2553" y="6364"/>
                </a:cubicBezTo>
                <a:close/>
                <a:moveTo>
                  <a:pt x="913" y="6457"/>
                </a:moveTo>
                <a:cubicBezTo>
                  <a:pt x="819" y="6668"/>
                  <a:pt x="715" y="6890"/>
                  <a:pt x="609" y="7191"/>
                </a:cubicBezTo>
                <a:cubicBezTo>
                  <a:pt x="728" y="6875"/>
                  <a:pt x="777" y="6785"/>
                  <a:pt x="831" y="6795"/>
                </a:cubicBezTo>
                <a:cubicBezTo>
                  <a:pt x="885" y="6804"/>
                  <a:pt x="900" y="6769"/>
                  <a:pt x="902" y="6667"/>
                </a:cubicBezTo>
                <a:cubicBezTo>
                  <a:pt x="903" y="6601"/>
                  <a:pt x="907" y="6517"/>
                  <a:pt x="913" y="6457"/>
                </a:cubicBezTo>
                <a:close/>
                <a:moveTo>
                  <a:pt x="609" y="7191"/>
                </a:moveTo>
                <a:cubicBezTo>
                  <a:pt x="590" y="7244"/>
                  <a:pt x="571" y="7259"/>
                  <a:pt x="550" y="7319"/>
                </a:cubicBezTo>
                <a:cubicBezTo>
                  <a:pt x="501" y="7463"/>
                  <a:pt x="501" y="7555"/>
                  <a:pt x="468" y="7657"/>
                </a:cubicBezTo>
                <a:cubicBezTo>
                  <a:pt x="460" y="7618"/>
                  <a:pt x="525" y="7414"/>
                  <a:pt x="609" y="7191"/>
                </a:cubicBezTo>
                <a:close/>
                <a:moveTo>
                  <a:pt x="20834" y="6725"/>
                </a:moveTo>
                <a:cubicBezTo>
                  <a:pt x="20844" y="6751"/>
                  <a:pt x="20852" y="6789"/>
                  <a:pt x="20857" y="6806"/>
                </a:cubicBezTo>
                <a:cubicBezTo>
                  <a:pt x="20874" y="6862"/>
                  <a:pt x="20909" y="6961"/>
                  <a:pt x="20939" y="7028"/>
                </a:cubicBezTo>
                <a:cubicBezTo>
                  <a:pt x="20985" y="7130"/>
                  <a:pt x="21030" y="7322"/>
                  <a:pt x="21091" y="7517"/>
                </a:cubicBezTo>
                <a:cubicBezTo>
                  <a:pt x="21045" y="7372"/>
                  <a:pt x="21022" y="7197"/>
                  <a:pt x="20974" y="7074"/>
                </a:cubicBezTo>
                <a:cubicBezTo>
                  <a:pt x="20934" y="6970"/>
                  <a:pt x="20885" y="6845"/>
                  <a:pt x="20834" y="6725"/>
                </a:cubicBezTo>
                <a:close/>
                <a:moveTo>
                  <a:pt x="21091" y="7517"/>
                </a:moveTo>
                <a:cubicBezTo>
                  <a:pt x="21212" y="7899"/>
                  <a:pt x="21325" y="8293"/>
                  <a:pt x="21396" y="8682"/>
                </a:cubicBezTo>
                <a:cubicBezTo>
                  <a:pt x="21354" y="8496"/>
                  <a:pt x="21298" y="8252"/>
                  <a:pt x="21279" y="8135"/>
                </a:cubicBezTo>
                <a:cubicBezTo>
                  <a:pt x="21259" y="8011"/>
                  <a:pt x="21169" y="7763"/>
                  <a:pt x="21091" y="7517"/>
                </a:cubicBezTo>
                <a:close/>
                <a:moveTo>
                  <a:pt x="20201" y="7331"/>
                </a:moveTo>
                <a:cubicBezTo>
                  <a:pt x="20188" y="7318"/>
                  <a:pt x="19660" y="7490"/>
                  <a:pt x="19628" y="7517"/>
                </a:cubicBezTo>
                <a:cubicBezTo>
                  <a:pt x="19620" y="7524"/>
                  <a:pt x="19624" y="7577"/>
                  <a:pt x="19639" y="7645"/>
                </a:cubicBezTo>
                <a:cubicBezTo>
                  <a:pt x="19654" y="7714"/>
                  <a:pt x="19674" y="7774"/>
                  <a:pt x="19686" y="7774"/>
                </a:cubicBezTo>
                <a:cubicBezTo>
                  <a:pt x="19698" y="7774"/>
                  <a:pt x="19700" y="7723"/>
                  <a:pt x="19686" y="7669"/>
                </a:cubicBezTo>
                <a:cubicBezTo>
                  <a:pt x="19668" y="7595"/>
                  <a:pt x="19674" y="7560"/>
                  <a:pt x="19733" y="7529"/>
                </a:cubicBezTo>
                <a:cubicBezTo>
                  <a:pt x="19851" y="7466"/>
                  <a:pt x="19901" y="7475"/>
                  <a:pt x="19944" y="7575"/>
                </a:cubicBezTo>
                <a:cubicBezTo>
                  <a:pt x="19978" y="7655"/>
                  <a:pt x="19987" y="7658"/>
                  <a:pt x="19979" y="7587"/>
                </a:cubicBezTo>
                <a:cubicBezTo>
                  <a:pt x="19959" y="7401"/>
                  <a:pt x="20151" y="7327"/>
                  <a:pt x="20225" y="7494"/>
                </a:cubicBezTo>
                <a:cubicBezTo>
                  <a:pt x="20260" y="7573"/>
                  <a:pt x="20269" y="7575"/>
                  <a:pt x="20248" y="7471"/>
                </a:cubicBezTo>
                <a:cubicBezTo>
                  <a:pt x="20235" y="7404"/>
                  <a:pt x="20209" y="7339"/>
                  <a:pt x="20201" y="7331"/>
                </a:cubicBezTo>
                <a:close/>
                <a:moveTo>
                  <a:pt x="20506" y="8228"/>
                </a:moveTo>
                <a:lnTo>
                  <a:pt x="20190" y="8298"/>
                </a:lnTo>
                <a:cubicBezTo>
                  <a:pt x="19858" y="8371"/>
                  <a:pt x="19876" y="8354"/>
                  <a:pt x="19909" y="8624"/>
                </a:cubicBezTo>
                <a:cubicBezTo>
                  <a:pt x="19916" y="8685"/>
                  <a:pt x="19965" y="8747"/>
                  <a:pt x="20026" y="8776"/>
                </a:cubicBezTo>
                <a:cubicBezTo>
                  <a:pt x="20336" y="8920"/>
                  <a:pt x="20586" y="8717"/>
                  <a:pt x="20529" y="8368"/>
                </a:cubicBezTo>
                <a:lnTo>
                  <a:pt x="20506" y="8228"/>
                </a:lnTo>
                <a:close/>
                <a:moveTo>
                  <a:pt x="234" y="8578"/>
                </a:moveTo>
                <a:cubicBezTo>
                  <a:pt x="229" y="8605"/>
                  <a:pt x="216" y="8638"/>
                  <a:pt x="211" y="8659"/>
                </a:cubicBezTo>
                <a:cubicBezTo>
                  <a:pt x="150" y="8937"/>
                  <a:pt x="90" y="9382"/>
                  <a:pt x="59" y="9719"/>
                </a:cubicBezTo>
                <a:cubicBezTo>
                  <a:pt x="48" y="9834"/>
                  <a:pt x="63" y="10138"/>
                  <a:pt x="59" y="10395"/>
                </a:cubicBezTo>
                <a:cubicBezTo>
                  <a:pt x="77" y="9798"/>
                  <a:pt x="110" y="9217"/>
                  <a:pt x="234" y="8578"/>
                </a:cubicBezTo>
                <a:close/>
                <a:moveTo>
                  <a:pt x="59" y="10395"/>
                </a:moveTo>
                <a:cubicBezTo>
                  <a:pt x="52" y="10602"/>
                  <a:pt x="-5" y="10809"/>
                  <a:pt x="0" y="11025"/>
                </a:cubicBezTo>
                <a:cubicBezTo>
                  <a:pt x="9" y="11413"/>
                  <a:pt x="38" y="11608"/>
                  <a:pt x="59" y="11829"/>
                </a:cubicBezTo>
                <a:cubicBezTo>
                  <a:pt x="38" y="11527"/>
                  <a:pt x="50" y="10941"/>
                  <a:pt x="59" y="10395"/>
                </a:cubicBezTo>
                <a:close/>
                <a:moveTo>
                  <a:pt x="59" y="11829"/>
                </a:moveTo>
                <a:cubicBezTo>
                  <a:pt x="60" y="11853"/>
                  <a:pt x="57" y="11926"/>
                  <a:pt x="59" y="11945"/>
                </a:cubicBezTo>
                <a:cubicBezTo>
                  <a:pt x="61" y="11966"/>
                  <a:pt x="68" y="11982"/>
                  <a:pt x="70" y="12003"/>
                </a:cubicBezTo>
                <a:cubicBezTo>
                  <a:pt x="64" y="11950"/>
                  <a:pt x="63" y="11877"/>
                  <a:pt x="59" y="11829"/>
                </a:cubicBezTo>
                <a:close/>
                <a:moveTo>
                  <a:pt x="70" y="12003"/>
                </a:moveTo>
                <a:cubicBezTo>
                  <a:pt x="81" y="12099"/>
                  <a:pt x="77" y="12185"/>
                  <a:pt x="94" y="12318"/>
                </a:cubicBezTo>
                <a:cubicBezTo>
                  <a:pt x="136" y="12643"/>
                  <a:pt x="259" y="12977"/>
                  <a:pt x="340" y="13308"/>
                </a:cubicBezTo>
                <a:cubicBezTo>
                  <a:pt x="233" y="12900"/>
                  <a:pt x="123" y="12485"/>
                  <a:pt x="70" y="12003"/>
                </a:cubicBezTo>
                <a:close/>
                <a:moveTo>
                  <a:pt x="340" y="13308"/>
                </a:moveTo>
                <a:cubicBezTo>
                  <a:pt x="388" y="13495"/>
                  <a:pt x="426" y="13813"/>
                  <a:pt x="468" y="13903"/>
                </a:cubicBezTo>
                <a:cubicBezTo>
                  <a:pt x="520" y="14011"/>
                  <a:pt x="561" y="14120"/>
                  <a:pt x="550" y="14147"/>
                </a:cubicBezTo>
                <a:cubicBezTo>
                  <a:pt x="457" y="13868"/>
                  <a:pt x="408" y="13589"/>
                  <a:pt x="340" y="13308"/>
                </a:cubicBezTo>
                <a:close/>
                <a:moveTo>
                  <a:pt x="21396" y="8706"/>
                </a:moveTo>
                <a:cubicBezTo>
                  <a:pt x="21500" y="9161"/>
                  <a:pt x="21573" y="9841"/>
                  <a:pt x="21595" y="10500"/>
                </a:cubicBezTo>
                <a:cubicBezTo>
                  <a:pt x="21593" y="9874"/>
                  <a:pt x="21575" y="9717"/>
                  <a:pt x="21490" y="9172"/>
                </a:cubicBezTo>
                <a:cubicBezTo>
                  <a:pt x="21478" y="9095"/>
                  <a:pt x="21456" y="8963"/>
                  <a:pt x="21443" y="8880"/>
                </a:cubicBezTo>
                <a:cubicBezTo>
                  <a:pt x="21434" y="8825"/>
                  <a:pt x="21406" y="8764"/>
                  <a:pt x="21396" y="8706"/>
                </a:cubicBezTo>
                <a:close/>
                <a:moveTo>
                  <a:pt x="20529" y="9009"/>
                </a:moveTo>
                <a:cubicBezTo>
                  <a:pt x="20470" y="9014"/>
                  <a:pt x="20399" y="9031"/>
                  <a:pt x="20319" y="9044"/>
                </a:cubicBezTo>
                <a:cubicBezTo>
                  <a:pt x="20071" y="9082"/>
                  <a:pt x="20026" y="9094"/>
                  <a:pt x="20026" y="9160"/>
                </a:cubicBezTo>
                <a:cubicBezTo>
                  <a:pt x="20026" y="9235"/>
                  <a:pt x="20021" y="9239"/>
                  <a:pt x="20096" y="9172"/>
                </a:cubicBezTo>
                <a:cubicBezTo>
                  <a:pt x="20201" y="9077"/>
                  <a:pt x="20321" y="9105"/>
                  <a:pt x="20342" y="9230"/>
                </a:cubicBezTo>
                <a:cubicBezTo>
                  <a:pt x="20358" y="9327"/>
                  <a:pt x="20366" y="9323"/>
                  <a:pt x="20389" y="9207"/>
                </a:cubicBezTo>
                <a:cubicBezTo>
                  <a:pt x="20417" y="9063"/>
                  <a:pt x="20544" y="9029"/>
                  <a:pt x="20623" y="9137"/>
                </a:cubicBezTo>
                <a:cubicBezTo>
                  <a:pt x="20673" y="9205"/>
                  <a:pt x="20670" y="9195"/>
                  <a:pt x="20670" y="9114"/>
                </a:cubicBezTo>
                <a:cubicBezTo>
                  <a:pt x="20670" y="9066"/>
                  <a:pt x="20664" y="9019"/>
                  <a:pt x="20646" y="9009"/>
                </a:cubicBezTo>
                <a:cubicBezTo>
                  <a:pt x="20638" y="9003"/>
                  <a:pt x="20588" y="9004"/>
                  <a:pt x="20529" y="9009"/>
                </a:cubicBezTo>
                <a:close/>
                <a:moveTo>
                  <a:pt x="20073" y="9323"/>
                </a:moveTo>
                <a:cubicBezTo>
                  <a:pt x="20068" y="9328"/>
                  <a:pt x="20074" y="9346"/>
                  <a:pt x="20073" y="9370"/>
                </a:cubicBezTo>
                <a:cubicBezTo>
                  <a:pt x="20071" y="9413"/>
                  <a:pt x="20071" y="9430"/>
                  <a:pt x="20084" y="9417"/>
                </a:cubicBezTo>
                <a:cubicBezTo>
                  <a:pt x="20098" y="9403"/>
                  <a:pt x="20108" y="9376"/>
                  <a:pt x="20096" y="9347"/>
                </a:cubicBezTo>
                <a:cubicBezTo>
                  <a:pt x="20089" y="9330"/>
                  <a:pt x="20077" y="9319"/>
                  <a:pt x="20073" y="9323"/>
                </a:cubicBezTo>
                <a:close/>
                <a:moveTo>
                  <a:pt x="12999" y="9370"/>
                </a:moveTo>
                <a:cubicBezTo>
                  <a:pt x="12992" y="9373"/>
                  <a:pt x="12987" y="9381"/>
                  <a:pt x="12987" y="9393"/>
                </a:cubicBezTo>
                <a:cubicBezTo>
                  <a:pt x="12987" y="9417"/>
                  <a:pt x="13000" y="9428"/>
                  <a:pt x="13023" y="9428"/>
                </a:cubicBezTo>
                <a:cubicBezTo>
                  <a:pt x="13045" y="9428"/>
                  <a:pt x="13069" y="9426"/>
                  <a:pt x="13069" y="9417"/>
                </a:cubicBezTo>
                <a:cubicBezTo>
                  <a:pt x="13069" y="9407"/>
                  <a:pt x="13045" y="9384"/>
                  <a:pt x="13023" y="9370"/>
                </a:cubicBezTo>
                <a:cubicBezTo>
                  <a:pt x="13011" y="9363"/>
                  <a:pt x="13007" y="9367"/>
                  <a:pt x="12999" y="9370"/>
                </a:cubicBezTo>
                <a:close/>
                <a:moveTo>
                  <a:pt x="7776" y="9393"/>
                </a:moveTo>
                <a:cubicBezTo>
                  <a:pt x="7762" y="9393"/>
                  <a:pt x="7744" y="9399"/>
                  <a:pt x="7729" y="9405"/>
                </a:cubicBezTo>
                <a:cubicBezTo>
                  <a:pt x="7697" y="9418"/>
                  <a:pt x="7705" y="9426"/>
                  <a:pt x="7753" y="9428"/>
                </a:cubicBezTo>
                <a:cubicBezTo>
                  <a:pt x="7796" y="9430"/>
                  <a:pt x="7813" y="9418"/>
                  <a:pt x="7799" y="9405"/>
                </a:cubicBezTo>
                <a:cubicBezTo>
                  <a:pt x="7793" y="9398"/>
                  <a:pt x="7790" y="9394"/>
                  <a:pt x="7776" y="9393"/>
                </a:cubicBezTo>
                <a:close/>
                <a:moveTo>
                  <a:pt x="20670" y="9615"/>
                </a:moveTo>
                <a:cubicBezTo>
                  <a:pt x="20635" y="9613"/>
                  <a:pt x="20568" y="9619"/>
                  <a:pt x="20471" y="9626"/>
                </a:cubicBezTo>
                <a:cubicBezTo>
                  <a:pt x="20137" y="9652"/>
                  <a:pt x="20093" y="9657"/>
                  <a:pt x="20131" y="9719"/>
                </a:cubicBezTo>
                <a:cubicBezTo>
                  <a:pt x="20148" y="9747"/>
                  <a:pt x="20172" y="9749"/>
                  <a:pt x="20201" y="9719"/>
                </a:cubicBezTo>
                <a:cubicBezTo>
                  <a:pt x="20226" y="9695"/>
                  <a:pt x="20322" y="9675"/>
                  <a:pt x="20412" y="9673"/>
                </a:cubicBezTo>
                <a:cubicBezTo>
                  <a:pt x="20503" y="9671"/>
                  <a:pt x="20614" y="9657"/>
                  <a:pt x="20670" y="9638"/>
                </a:cubicBezTo>
                <a:cubicBezTo>
                  <a:pt x="20702" y="9627"/>
                  <a:pt x="20705" y="9617"/>
                  <a:pt x="20670" y="9615"/>
                </a:cubicBezTo>
                <a:close/>
                <a:moveTo>
                  <a:pt x="8186" y="9883"/>
                </a:moveTo>
                <a:cubicBezTo>
                  <a:pt x="8168" y="9883"/>
                  <a:pt x="8141" y="9889"/>
                  <a:pt x="8127" y="9894"/>
                </a:cubicBezTo>
                <a:cubicBezTo>
                  <a:pt x="8099" y="9905"/>
                  <a:pt x="8130" y="9918"/>
                  <a:pt x="8186" y="9918"/>
                </a:cubicBezTo>
                <a:cubicBezTo>
                  <a:pt x="8242" y="9918"/>
                  <a:pt x="8261" y="9905"/>
                  <a:pt x="8233" y="9894"/>
                </a:cubicBezTo>
                <a:cubicBezTo>
                  <a:pt x="8219" y="9889"/>
                  <a:pt x="8204" y="9883"/>
                  <a:pt x="8186" y="9883"/>
                </a:cubicBezTo>
                <a:close/>
                <a:moveTo>
                  <a:pt x="20822" y="10127"/>
                </a:moveTo>
                <a:lnTo>
                  <a:pt x="20506" y="10139"/>
                </a:lnTo>
                <a:cubicBezTo>
                  <a:pt x="20332" y="10146"/>
                  <a:pt x="20174" y="10153"/>
                  <a:pt x="20166" y="10162"/>
                </a:cubicBezTo>
                <a:cubicBezTo>
                  <a:pt x="20158" y="10171"/>
                  <a:pt x="20164" y="10247"/>
                  <a:pt x="20178" y="10325"/>
                </a:cubicBezTo>
                <a:cubicBezTo>
                  <a:pt x="20202" y="10461"/>
                  <a:pt x="20200" y="10458"/>
                  <a:pt x="20213" y="10349"/>
                </a:cubicBezTo>
                <a:cubicBezTo>
                  <a:pt x="20229" y="10217"/>
                  <a:pt x="20249" y="10213"/>
                  <a:pt x="20576" y="10162"/>
                </a:cubicBezTo>
                <a:lnTo>
                  <a:pt x="20822" y="10127"/>
                </a:lnTo>
                <a:close/>
                <a:moveTo>
                  <a:pt x="20190" y="10628"/>
                </a:moveTo>
                <a:cubicBezTo>
                  <a:pt x="20182" y="10635"/>
                  <a:pt x="20224" y="10682"/>
                  <a:pt x="20283" y="10733"/>
                </a:cubicBezTo>
                <a:cubicBezTo>
                  <a:pt x="20375" y="10812"/>
                  <a:pt x="20389" y="10850"/>
                  <a:pt x="20365" y="10966"/>
                </a:cubicBezTo>
                <a:cubicBezTo>
                  <a:pt x="20348" y="11050"/>
                  <a:pt x="20306" y="11106"/>
                  <a:pt x="20260" y="11118"/>
                </a:cubicBezTo>
                <a:cubicBezTo>
                  <a:pt x="20219" y="11129"/>
                  <a:pt x="20190" y="11157"/>
                  <a:pt x="20190" y="11176"/>
                </a:cubicBezTo>
                <a:cubicBezTo>
                  <a:pt x="20190" y="11195"/>
                  <a:pt x="20283" y="11176"/>
                  <a:pt x="20400" y="11129"/>
                </a:cubicBezTo>
                <a:cubicBezTo>
                  <a:pt x="20518" y="11083"/>
                  <a:pt x="20655" y="11032"/>
                  <a:pt x="20705" y="11013"/>
                </a:cubicBezTo>
                <a:cubicBezTo>
                  <a:pt x="20755" y="10993"/>
                  <a:pt x="20799" y="10955"/>
                  <a:pt x="20799" y="10931"/>
                </a:cubicBezTo>
                <a:cubicBezTo>
                  <a:pt x="20799" y="10890"/>
                  <a:pt x="20221" y="10603"/>
                  <a:pt x="20190" y="10628"/>
                </a:cubicBezTo>
                <a:close/>
                <a:moveTo>
                  <a:pt x="20225" y="11747"/>
                </a:moveTo>
                <a:cubicBezTo>
                  <a:pt x="20151" y="11771"/>
                  <a:pt x="20126" y="12009"/>
                  <a:pt x="20190" y="12085"/>
                </a:cubicBezTo>
                <a:cubicBezTo>
                  <a:pt x="20277" y="12190"/>
                  <a:pt x="20363" y="12154"/>
                  <a:pt x="20482" y="11968"/>
                </a:cubicBezTo>
                <a:cubicBezTo>
                  <a:pt x="20525" y="11902"/>
                  <a:pt x="20583" y="11867"/>
                  <a:pt x="20623" y="11875"/>
                </a:cubicBezTo>
                <a:cubicBezTo>
                  <a:pt x="20697" y="11889"/>
                  <a:pt x="20717" y="12014"/>
                  <a:pt x="20658" y="12097"/>
                </a:cubicBezTo>
                <a:cubicBezTo>
                  <a:pt x="20635" y="12129"/>
                  <a:pt x="20639" y="12143"/>
                  <a:pt x="20670" y="12143"/>
                </a:cubicBezTo>
                <a:cubicBezTo>
                  <a:pt x="20714" y="12143"/>
                  <a:pt x="20834" y="11914"/>
                  <a:pt x="20834" y="11829"/>
                </a:cubicBezTo>
                <a:cubicBezTo>
                  <a:pt x="20834" y="11774"/>
                  <a:pt x="20587" y="11802"/>
                  <a:pt x="20447" y="11875"/>
                </a:cubicBezTo>
                <a:cubicBezTo>
                  <a:pt x="20313" y="11945"/>
                  <a:pt x="20218" y="11903"/>
                  <a:pt x="20260" y="11794"/>
                </a:cubicBezTo>
                <a:cubicBezTo>
                  <a:pt x="20272" y="11762"/>
                  <a:pt x="20267" y="11748"/>
                  <a:pt x="20248" y="11747"/>
                </a:cubicBezTo>
                <a:cubicBezTo>
                  <a:pt x="20242" y="11747"/>
                  <a:pt x="20234" y="11744"/>
                  <a:pt x="20225" y="11747"/>
                </a:cubicBezTo>
                <a:close/>
                <a:moveTo>
                  <a:pt x="21560" y="11829"/>
                </a:moveTo>
                <a:cubicBezTo>
                  <a:pt x="21488" y="12498"/>
                  <a:pt x="21361" y="13224"/>
                  <a:pt x="21244" y="13658"/>
                </a:cubicBezTo>
                <a:cubicBezTo>
                  <a:pt x="21264" y="13585"/>
                  <a:pt x="21285" y="13508"/>
                  <a:pt x="21302" y="13437"/>
                </a:cubicBezTo>
                <a:cubicBezTo>
                  <a:pt x="21395" y="13059"/>
                  <a:pt x="21420" y="12909"/>
                  <a:pt x="21513" y="12283"/>
                </a:cubicBezTo>
                <a:cubicBezTo>
                  <a:pt x="21542" y="12090"/>
                  <a:pt x="21549" y="11956"/>
                  <a:pt x="21560" y="11829"/>
                </a:cubicBezTo>
                <a:close/>
                <a:moveTo>
                  <a:pt x="20084" y="12306"/>
                </a:moveTo>
                <a:cubicBezTo>
                  <a:pt x="20065" y="12306"/>
                  <a:pt x="20091" y="12356"/>
                  <a:pt x="20143" y="12411"/>
                </a:cubicBezTo>
                <a:cubicBezTo>
                  <a:pt x="20224" y="12497"/>
                  <a:pt x="20234" y="12531"/>
                  <a:pt x="20201" y="12644"/>
                </a:cubicBezTo>
                <a:cubicBezTo>
                  <a:pt x="20175" y="12735"/>
                  <a:pt x="20135" y="12775"/>
                  <a:pt x="20073" y="12784"/>
                </a:cubicBezTo>
                <a:cubicBezTo>
                  <a:pt x="20023" y="12791"/>
                  <a:pt x="19979" y="12813"/>
                  <a:pt x="19979" y="12831"/>
                </a:cubicBezTo>
                <a:cubicBezTo>
                  <a:pt x="19979" y="12848"/>
                  <a:pt x="20072" y="12841"/>
                  <a:pt x="20178" y="12819"/>
                </a:cubicBezTo>
                <a:cubicBezTo>
                  <a:pt x="20284" y="12797"/>
                  <a:pt x="20447" y="12784"/>
                  <a:pt x="20541" y="12784"/>
                </a:cubicBezTo>
                <a:cubicBezTo>
                  <a:pt x="20689" y="12783"/>
                  <a:pt x="20702" y="12774"/>
                  <a:pt x="20670" y="12714"/>
                </a:cubicBezTo>
                <a:cubicBezTo>
                  <a:pt x="20632" y="12644"/>
                  <a:pt x="20148" y="12306"/>
                  <a:pt x="20084" y="12306"/>
                </a:cubicBezTo>
                <a:close/>
                <a:moveTo>
                  <a:pt x="20084" y="13029"/>
                </a:moveTo>
                <a:cubicBezTo>
                  <a:pt x="20021" y="13024"/>
                  <a:pt x="19897" y="13132"/>
                  <a:pt x="19897" y="13227"/>
                </a:cubicBezTo>
                <a:cubicBezTo>
                  <a:pt x="19897" y="13263"/>
                  <a:pt x="19964" y="13271"/>
                  <a:pt x="20131" y="13262"/>
                </a:cubicBezTo>
                <a:cubicBezTo>
                  <a:pt x="20259" y="13254"/>
                  <a:pt x="20402" y="13267"/>
                  <a:pt x="20447" y="13285"/>
                </a:cubicBezTo>
                <a:cubicBezTo>
                  <a:pt x="20555" y="13329"/>
                  <a:pt x="20553" y="13326"/>
                  <a:pt x="20553" y="13285"/>
                </a:cubicBezTo>
                <a:cubicBezTo>
                  <a:pt x="20553" y="13266"/>
                  <a:pt x="20459" y="13224"/>
                  <a:pt x="20342" y="13192"/>
                </a:cubicBezTo>
                <a:cubicBezTo>
                  <a:pt x="20215" y="13157"/>
                  <a:pt x="20121" y="13109"/>
                  <a:pt x="20119" y="13075"/>
                </a:cubicBezTo>
                <a:cubicBezTo>
                  <a:pt x="20118" y="13045"/>
                  <a:pt x="20105" y="13030"/>
                  <a:pt x="20084" y="13029"/>
                </a:cubicBezTo>
                <a:close/>
                <a:moveTo>
                  <a:pt x="19909" y="13623"/>
                </a:moveTo>
                <a:cubicBezTo>
                  <a:pt x="19841" y="13619"/>
                  <a:pt x="19808" y="13636"/>
                  <a:pt x="19780" y="13670"/>
                </a:cubicBezTo>
                <a:cubicBezTo>
                  <a:pt x="19705" y="13759"/>
                  <a:pt x="19684" y="14114"/>
                  <a:pt x="19756" y="14054"/>
                </a:cubicBezTo>
                <a:cubicBezTo>
                  <a:pt x="19793" y="14024"/>
                  <a:pt x="19859" y="14033"/>
                  <a:pt x="20002" y="14089"/>
                </a:cubicBezTo>
                <a:cubicBezTo>
                  <a:pt x="20194" y="14164"/>
                  <a:pt x="20307" y="14191"/>
                  <a:pt x="20307" y="14159"/>
                </a:cubicBezTo>
                <a:cubicBezTo>
                  <a:pt x="20307" y="14151"/>
                  <a:pt x="20195" y="14103"/>
                  <a:pt x="20061" y="14054"/>
                </a:cubicBezTo>
                <a:cubicBezTo>
                  <a:pt x="19788" y="13955"/>
                  <a:pt x="19705" y="13857"/>
                  <a:pt x="19792" y="13740"/>
                </a:cubicBezTo>
                <a:cubicBezTo>
                  <a:pt x="19843" y="13670"/>
                  <a:pt x="19874" y="13668"/>
                  <a:pt x="20108" y="13716"/>
                </a:cubicBezTo>
                <a:cubicBezTo>
                  <a:pt x="20391" y="13774"/>
                  <a:pt x="20471" y="13760"/>
                  <a:pt x="20237" y="13693"/>
                </a:cubicBezTo>
                <a:cubicBezTo>
                  <a:pt x="20075" y="13647"/>
                  <a:pt x="19976" y="13627"/>
                  <a:pt x="19909" y="13623"/>
                </a:cubicBezTo>
                <a:close/>
                <a:moveTo>
                  <a:pt x="21138" y="13984"/>
                </a:moveTo>
                <a:cubicBezTo>
                  <a:pt x="21046" y="14271"/>
                  <a:pt x="20916" y="14593"/>
                  <a:pt x="20775" y="14928"/>
                </a:cubicBezTo>
                <a:cubicBezTo>
                  <a:pt x="20873" y="14721"/>
                  <a:pt x="20982" y="14456"/>
                  <a:pt x="21021" y="14334"/>
                </a:cubicBezTo>
                <a:cubicBezTo>
                  <a:pt x="21053" y="14234"/>
                  <a:pt x="21098" y="14095"/>
                  <a:pt x="21138" y="13984"/>
                </a:cubicBezTo>
                <a:close/>
                <a:moveTo>
                  <a:pt x="19569" y="14322"/>
                </a:moveTo>
                <a:cubicBezTo>
                  <a:pt x="19560" y="14322"/>
                  <a:pt x="19551" y="14328"/>
                  <a:pt x="19557" y="14334"/>
                </a:cubicBezTo>
                <a:cubicBezTo>
                  <a:pt x="19582" y="14358"/>
                  <a:pt x="19693" y="14409"/>
                  <a:pt x="19803" y="14450"/>
                </a:cubicBezTo>
                <a:cubicBezTo>
                  <a:pt x="19917" y="14493"/>
                  <a:pt x="20015" y="14565"/>
                  <a:pt x="20037" y="14613"/>
                </a:cubicBezTo>
                <a:lnTo>
                  <a:pt x="20084" y="14695"/>
                </a:lnTo>
                <a:lnTo>
                  <a:pt x="20131" y="14602"/>
                </a:lnTo>
                <a:cubicBezTo>
                  <a:pt x="20202" y="14474"/>
                  <a:pt x="20203" y="14391"/>
                  <a:pt x="20131" y="14450"/>
                </a:cubicBezTo>
                <a:cubicBezTo>
                  <a:pt x="20089" y="14485"/>
                  <a:pt x="20005" y="14472"/>
                  <a:pt x="19792" y="14392"/>
                </a:cubicBezTo>
                <a:cubicBezTo>
                  <a:pt x="19676" y="14349"/>
                  <a:pt x="19596" y="14322"/>
                  <a:pt x="19569" y="14322"/>
                </a:cubicBezTo>
                <a:close/>
                <a:moveTo>
                  <a:pt x="656" y="14532"/>
                </a:moveTo>
                <a:cubicBezTo>
                  <a:pt x="666" y="14560"/>
                  <a:pt x="680" y="14596"/>
                  <a:pt x="691" y="14625"/>
                </a:cubicBezTo>
                <a:cubicBezTo>
                  <a:pt x="680" y="14596"/>
                  <a:pt x="667" y="14561"/>
                  <a:pt x="656" y="14532"/>
                </a:cubicBezTo>
                <a:close/>
                <a:moveTo>
                  <a:pt x="19428" y="14695"/>
                </a:moveTo>
                <a:cubicBezTo>
                  <a:pt x="19404" y="14695"/>
                  <a:pt x="19361" y="14743"/>
                  <a:pt x="19335" y="14800"/>
                </a:cubicBezTo>
                <a:cubicBezTo>
                  <a:pt x="19266" y="14951"/>
                  <a:pt x="19280" y="14973"/>
                  <a:pt x="19370" y="14858"/>
                </a:cubicBezTo>
                <a:cubicBezTo>
                  <a:pt x="19478" y="14719"/>
                  <a:pt x="19605" y="14790"/>
                  <a:pt x="19592" y="14986"/>
                </a:cubicBezTo>
                <a:cubicBezTo>
                  <a:pt x="19585" y="15106"/>
                  <a:pt x="19583" y="15114"/>
                  <a:pt x="19616" y="15033"/>
                </a:cubicBezTo>
                <a:cubicBezTo>
                  <a:pt x="19696" y="14837"/>
                  <a:pt x="19931" y="14898"/>
                  <a:pt x="19885" y="15103"/>
                </a:cubicBezTo>
                <a:lnTo>
                  <a:pt x="19862" y="15208"/>
                </a:lnTo>
                <a:lnTo>
                  <a:pt x="19920" y="15103"/>
                </a:lnTo>
                <a:cubicBezTo>
                  <a:pt x="19953" y="15047"/>
                  <a:pt x="19978" y="14981"/>
                  <a:pt x="19979" y="14963"/>
                </a:cubicBezTo>
                <a:cubicBezTo>
                  <a:pt x="19980" y="14928"/>
                  <a:pt x="19501" y="14695"/>
                  <a:pt x="19428" y="14695"/>
                </a:cubicBezTo>
                <a:close/>
                <a:moveTo>
                  <a:pt x="796" y="14881"/>
                </a:moveTo>
                <a:cubicBezTo>
                  <a:pt x="827" y="14952"/>
                  <a:pt x="862" y="15024"/>
                  <a:pt x="890" y="15080"/>
                </a:cubicBezTo>
                <a:cubicBezTo>
                  <a:pt x="934" y="15169"/>
                  <a:pt x="1068" y="15440"/>
                  <a:pt x="1183" y="15674"/>
                </a:cubicBezTo>
                <a:cubicBezTo>
                  <a:pt x="1294" y="15901"/>
                  <a:pt x="1360" y="15978"/>
                  <a:pt x="1452" y="16140"/>
                </a:cubicBezTo>
                <a:cubicBezTo>
                  <a:pt x="1217" y="15730"/>
                  <a:pt x="978" y="15320"/>
                  <a:pt x="796" y="14881"/>
                </a:cubicBezTo>
                <a:close/>
                <a:moveTo>
                  <a:pt x="1452" y="16140"/>
                </a:moveTo>
                <a:cubicBezTo>
                  <a:pt x="1551" y="16312"/>
                  <a:pt x="1625" y="16500"/>
                  <a:pt x="1733" y="16664"/>
                </a:cubicBezTo>
                <a:cubicBezTo>
                  <a:pt x="1916" y="16942"/>
                  <a:pt x="2273" y="17434"/>
                  <a:pt x="2330" y="17492"/>
                </a:cubicBezTo>
                <a:cubicBezTo>
                  <a:pt x="2353" y="17514"/>
                  <a:pt x="2400" y="17571"/>
                  <a:pt x="2436" y="17620"/>
                </a:cubicBezTo>
                <a:cubicBezTo>
                  <a:pt x="2475" y="17674"/>
                  <a:pt x="2622" y="17783"/>
                  <a:pt x="2682" y="17853"/>
                </a:cubicBezTo>
                <a:cubicBezTo>
                  <a:pt x="2623" y="17775"/>
                  <a:pt x="2532" y="17679"/>
                  <a:pt x="2541" y="17643"/>
                </a:cubicBezTo>
                <a:cubicBezTo>
                  <a:pt x="2556" y="17589"/>
                  <a:pt x="2543" y="17571"/>
                  <a:pt x="2506" y="17585"/>
                </a:cubicBezTo>
                <a:cubicBezTo>
                  <a:pt x="2477" y="17596"/>
                  <a:pt x="2408" y="17563"/>
                  <a:pt x="2354" y="17503"/>
                </a:cubicBezTo>
                <a:cubicBezTo>
                  <a:pt x="2240" y="17379"/>
                  <a:pt x="1956" y="16979"/>
                  <a:pt x="1956" y="16944"/>
                </a:cubicBezTo>
                <a:cubicBezTo>
                  <a:pt x="1956" y="16931"/>
                  <a:pt x="1892" y="16839"/>
                  <a:pt x="1815" y="16746"/>
                </a:cubicBezTo>
                <a:cubicBezTo>
                  <a:pt x="1712" y="16620"/>
                  <a:pt x="1573" y="16352"/>
                  <a:pt x="1452" y="16140"/>
                </a:cubicBezTo>
                <a:close/>
                <a:moveTo>
                  <a:pt x="2682" y="17853"/>
                </a:moveTo>
                <a:cubicBezTo>
                  <a:pt x="2717" y="17900"/>
                  <a:pt x="2698" y="17911"/>
                  <a:pt x="2764" y="17981"/>
                </a:cubicBezTo>
                <a:cubicBezTo>
                  <a:pt x="2897" y="18123"/>
                  <a:pt x="3051" y="18296"/>
                  <a:pt x="3115" y="18366"/>
                </a:cubicBezTo>
                <a:cubicBezTo>
                  <a:pt x="3243" y="18504"/>
                  <a:pt x="3979" y="19149"/>
                  <a:pt x="4239" y="19356"/>
                </a:cubicBezTo>
                <a:cubicBezTo>
                  <a:pt x="3720" y="18953"/>
                  <a:pt x="3066" y="18299"/>
                  <a:pt x="2682" y="17853"/>
                </a:cubicBezTo>
                <a:close/>
                <a:moveTo>
                  <a:pt x="20764" y="14951"/>
                </a:moveTo>
                <a:cubicBezTo>
                  <a:pt x="20674" y="15143"/>
                  <a:pt x="20588" y="15319"/>
                  <a:pt x="20588" y="15336"/>
                </a:cubicBezTo>
                <a:cubicBezTo>
                  <a:pt x="20588" y="15369"/>
                  <a:pt x="20322" y="15890"/>
                  <a:pt x="20143" y="16210"/>
                </a:cubicBezTo>
                <a:cubicBezTo>
                  <a:pt x="20217" y="16083"/>
                  <a:pt x="20323" y="15922"/>
                  <a:pt x="20354" y="15860"/>
                </a:cubicBezTo>
                <a:cubicBezTo>
                  <a:pt x="20543" y="15483"/>
                  <a:pt x="20602" y="15363"/>
                  <a:pt x="20635" y="15289"/>
                </a:cubicBezTo>
                <a:cubicBezTo>
                  <a:pt x="20693" y="15160"/>
                  <a:pt x="20713" y="15072"/>
                  <a:pt x="20764" y="14951"/>
                </a:cubicBezTo>
                <a:close/>
                <a:moveTo>
                  <a:pt x="5516" y="15627"/>
                </a:moveTo>
                <a:cubicBezTo>
                  <a:pt x="5506" y="15627"/>
                  <a:pt x="5495" y="15652"/>
                  <a:pt x="5481" y="15674"/>
                </a:cubicBezTo>
                <a:cubicBezTo>
                  <a:pt x="5467" y="15696"/>
                  <a:pt x="5469" y="15709"/>
                  <a:pt x="5492" y="15709"/>
                </a:cubicBezTo>
                <a:cubicBezTo>
                  <a:pt x="5516" y="15709"/>
                  <a:pt x="5539" y="15696"/>
                  <a:pt x="5539" y="15674"/>
                </a:cubicBezTo>
                <a:cubicBezTo>
                  <a:pt x="5539" y="15652"/>
                  <a:pt x="5526" y="15627"/>
                  <a:pt x="5516" y="15627"/>
                </a:cubicBezTo>
                <a:close/>
                <a:moveTo>
                  <a:pt x="20084" y="16303"/>
                </a:moveTo>
                <a:cubicBezTo>
                  <a:pt x="20017" y="16413"/>
                  <a:pt x="19925" y="16551"/>
                  <a:pt x="19850" y="16641"/>
                </a:cubicBezTo>
                <a:cubicBezTo>
                  <a:pt x="19765" y="16744"/>
                  <a:pt x="19698" y="16863"/>
                  <a:pt x="19698" y="16897"/>
                </a:cubicBezTo>
                <a:cubicBezTo>
                  <a:pt x="19698" y="16913"/>
                  <a:pt x="19693" y="16928"/>
                  <a:pt x="19686" y="16944"/>
                </a:cubicBezTo>
                <a:cubicBezTo>
                  <a:pt x="19721" y="16893"/>
                  <a:pt x="19759" y="16842"/>
                  <a:pt x="19792" y="16792"/>
                </a:cubicBezTo>
                <a:cubicBezTo>
                  <a:pt x="19880" y="16659"/>
                  <a:pt x="19973" y="16490"/>
                  <a:pt x="20084" y="16303"/>
                </a:cubicBezTo>
                <a:close/>
                <a:moveTo>
                  <a:pt x="19651" y="16991"/>
                </a:moveTo>
                <a:cubicBezTo>
                  <a:pt x="19399" y="17344"/>
                  <a:pt x="19047" y="17703"/>
                  <a:pt x="18714" y="18063"/>
                </a:cubicBezTo>
                <a:cubicBezTo>
                  <a:pt x="18820" y="17950"/>
                  <a:pt x="19012" y="17791"/>
                  <a:pt x="19054" y="17736"/>
                </a:cubicBezTo>
                <a:cubicBezTo>
                  <a:pt x="19130" y="17636"/>
                  <a:pt x="19206" y="17542"/>
                  <a:pt x="19229" y="17527"/>
                </a:cubicBezTo>
                <a:cubicBezTo>
                  <a:pt x="19253" y="17511"/>
                  <a:pt x="19340" y="17388"/>
                  <a:pt x="19428" y="17259"/>
                </a:cubicBezTo>
                <a:cubicBezTo>
                  <a:pt x="19517" y="17129"/>
                  <a:pt x="19623" y="17008"/>
                  <a:pt x="19651" y="16991"/>
                </a:cubicBezTo>
                <a:close/>
                <a:moveTo>
                  <a:pt x="18714" y="18063"/>
                </a:moveTo>
                <a:cubicBezTo>
                  <a:pt x="18447" y="18345"/>
                  <a:pt x="18177" y="18607"/>
                  <a:pt x="17871" y="18890"/>
                </a:cubicBezTo>
                <a:cubicBezTo>
                  <a:pt x="18174" y="18619"/>
                  <a:pt x="18431" y="18368"/>
                  <a:pt x="18714" y="18063"/>
                </a:cubicBezTo>
                <a:close/>
                <a:moveTo>
                  <a:pt x="17871" y="18890"/>
                </a:moveTo>
                <a:cubicBezTo>
                  <a:pt x="17639" y="19096"/>
                  <a:pt x="17417" y="19293"/>
                  <a:pt x="17192" y="19461"/>
                </a:cubicBezTo>
                <a:cubicBezTo>
                  <a:pt x="17323" y="19368"/>
                  <a:pt x="17440" y="19301"/>
                  <a:pt x="17520" y="19239"/>
                </a:cubicBezTo>
                <a:cubicBezTo>
                  <a:pt x="17589" y="19186"/>
                  <a:pt x="17742" y="19009"/>
                  <a:pt x="17871" y="18890"/>
                </a:cubicBezTo>
                <a:close/>
                <a:moveTo>
                  <a:pt x="17192" y="19461"/>
                </a:moveTo>
                <a:cubicBezTo>
                  <a:pt x="16747" y="19774"/>
                  <a:pt x="16123" y="20207"/>
                  <a:pt x="16079" y="20207"/>
                </a:cubicBezTo>
                <a:cubicBezTo>
                  <a:pt x="16176" y="20153"/>
                  <a:pt x="16314" y="20087"/>
                  <a:pt x="16384" y="20043"/>
                </a:cubicBezTo>
                <a:cubicBezTo>
                  <a:pt x="16451" y="20001"/>
                  <a:pt x="16507" y="19974"/>
                  <a:pt x="16512" y="19974"/>
                </a:cubicBezTo>
                <a:cubicBezTo>
                  <a:pt x="16518" y="19974"/>
                  <a:pt x="16563" y="19942"/>
                  <a:pt x="16618" y="19904"/>
                </a:cubicBezTo>
                <a:cubicBezTo>
                  <a:pt x="16673" y="19865"/>
                  <a:pt x="16774" y="19796"/>
                  <a:pt x="16840" y="19752"/>
                </a:cubicBezTo>
                <a:cubicBezTo>
                  <a:pt x="16951" y="19679"/>
                  <a:pt x="17076" y="19547"/>
                  <a:pt x="17192" y="19461"/>
                </a:cubicBezTo>
                <a:close/>
                <a:moveTo>
                  <a:pt x="16079" y="20207"/>
                </a:moveTo>
                <a:cubicBezTo>
                  <a:pt x="16053" y="20207"/>
                  <a:pt x="15975" y="20236"/>
                  <a:pt x="15915" y="20277"/>
                </a:cubicBezTo>
                <a:cubicBezTo>
                  <a:pt x="15750" y="20391"/>
                  <a:pt x="15288" y="20625"/>
                  <a:pt x="14931" y="20778"/>
                </a:cubicBezTo>
                <a:cubicBezTo>
                  <a:pt x="15148" y="20687"/>
                  <a:pt x="15355" y="20594"/>
                  <a:pt x="15576" y="20486"/>
                </a:cubicBezTo>
                <a:cubicBezTo>
                  <a:pt x="15770" y="20391"/>
                  <a:pt x="15918" y="20297"/>
                  <a:pt x="16079" y="20207"/>
                </a:cubicBezTo>
                <a:close/>
                <a:moveTo>
                  <a:pt x="4263" y="19379"/>
                </a:moveTo>
                <a:cubicBezTo>
                  <a:pt x="4286" y="19397"/>
                  <a:pt x="4311" y="19433"/>
                  <a:pt x="4333" y="19449"/>
                </a:cubicBezTo>
                <a:cubicBezTo>
                  <a:pt x="4527" y="19593"/>
                  <a:pt x="4713" y="19666"/>
                  <a:pt x="4895" y="19787"/>
                </a:cubicBezTo>
                <a:cubicBezTo>
                  <a:pt x="4653" y="19627"/>
                  <a:pt x="4394" y="19482"/>
                  <a:pt x="4263" y="19379"/>
                </a:cubicBezTo>
                <a:close/>
                <a:moveTo>
                  <a:pt x="4895" y="19787"/>
                </a:moveTo>
                <a:cubicBezTo>
                  <a:pt x="5166" y="19966"/>
                  <a:pt x="5420" y="20155"/>
                  <a:pt x="5598" y="20253"/>
                </a:cubicBezTo>
                <a:cubicBezTo>
                  <a:pt x="5645" y="20279"/>
                  <a:pt x="5768" y="20331"/>
                  <a:pt x="5844" y="20370"/>
                </a:cubicBezTo>
                <a:cubicBezTo>
                  <a:pt x="5521" y="20204"/>
                  <a:pt x="5205" y="19992"/>
                  <a:pt x="4895" y="19787"/>
                </a:cubicBezTo>
                <a:close/>
                <a:moveTo>
                  <a:pt x="5844" y="20370"/>
                </a:moveTo>
                <a:cubicBezTo>
                  <a:pt x="5920" y="20409"/>
                  <a:pt x="5987" y="20471"/>
                  <a:pt x="6066" y="20510"/>
                </a:cubicBezTo>
                <a:cubicBezTo>
                  <a:pt x="6291" y="20618"/>
                  <a:pt x="6499" y="20704"/>
                  <a:pt x="6699" y="20789"/>
                </a:cubicBezTo>
                <a:cubicBezTo>
                  <a:pt x="6456" y="20682"/>
                  <a:pt x="6110" y="20506"/>
                  <a:pt x="5844" y="20370"/>
                </a:cubicBezTo>
                <a:close/>
                <a:moveTo>
                  <a:pt x="6769" y="20824"/>
                </a:moveTo>
                <a:cubicBezTo>
                  <a:pt x="7203" y="21004"/>
                  <a:pt x="7605" y="21134"/>
                  <a:pt x="8069" y="21255"/>
                </a:cubicBezTo>
                <a:cubicBezTo>
                  <a:pt x="8122" y="21269"/>
                  <a:pt x="8188" y="21289"/>
                  <a:pt x="8245" y="21302"/>
                </a:cubicBezTo>
                <a:cubicBezTo>
                  <a:pt x="7936" y="21234"/>
                  <a:pt x="7119" y="20970"/>
                  <a:pt x="6769" y="20824"/>
                </a:cubicBezTo>
                <a:close/>
                <a:moveTo>
                  <a:pt x="14814" y="20824"/>
                </a:moveTo>
                <a:cubicBezTo>
                  <a:pt x="14102" y="21113"/>
                  <a:pt x="13398" y="21310"/>
                  <a:pt x="12636" y="21442"/>
                </a:cubicBezTo>
                <a:cubicBezTo>
                  <a:pt x="13388" y="21281"/>
                  <a:pt x="13738" y="21198"/>
                  <a:pt x="13772" y="21174"/>
                </a:cubicBezTo>
                <a:cubicBezTo>
                  <a:pt x="13794" y="21158"/>
                  <a:pt x="13906" y="21119"/>
                  <a:pt x="14018" y="21092"/>
                </a:cubicBezTo>
                <a:cubicBezTo>
                  <a:pt x="14130" y="21065"/>
                  <a:pt x="14279" y="21017"/>
                  <a:pt x="14346" y="20987"/>
                </a:cubicBezTo>
                <a:cubicBezTo>
                  <a:pt x="14413" y="20957"/>
                  <a:pt x="14512" y="20921"/>
                  <a:pt x="14568" y="20906"/>
                </a:cubicBezTo>
                <a:cubicBezTo>
                  <a:pt x="14623" y="20891"/>
                  <a:pt x="14720" y="20862"/>
                  <a:pt x="14814" y="20824"/>
                </a:cubicBezTo>
                <a:close/>
                <a:moveTo>
                  <a:pt x="9404" y="21500"/>
                </a:moveTo>
                <a:cubicBezTo>
                  <a:pt x="9745" y="21543"/>
                  <a:pt x="10083" y="21579"/>
                  <a:pt x="10411" y="21593"/>
                </a:cubicBezTo>
                <a:cubicBezTo>
                  <a:pt x="10453" y="21595"/>
                  <a:pt x="10497" y="21592"/>
                  <a:pt x="10540" y="21593"/>
                </a:cubicBezTo>
                <a:cubicBezTo>
                  <a:pt x="10229" y="21581"/>
                  <a:pt x="9744" y="21539"/>
                  <a:pt x="9404" y="21500"/>
                </a:cubicBezTo>
                <a:close/>
                <a:moveTo>
                  <a:pt x="11488" y="21570"/>
                </a:moveTo>
                <a:cubicBezTo>
                  <a:pt x="11374" y="21565"/>
                  <a:pt x="11277" y="21579"/>
                  <a:pt x="11254" y="21593"/>
                </a:cubicBezTo>
                <a:cubicBezTo>
                  <a:pt x="11430" y="21588"/>
                  <a:pt x="11598" y="21583"/>
                  <a:pt x="11723" y="21570"/>
                </a:cubicBezTo>
                <a:cubicBezTo>
                  <a:pt x="11632" y="21576"/>
                  <a:pt x="11546" y="21573"/>
                  <a:pt x="11488" y="2157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2" name="03-LPA LOGHI Negaitivo 06-2018 (1).png" descr="03-LPA LOGHI Negaitivo 06-2018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403" y="5768248"/>
            <a:ext cx="2004417" cy="111090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89;p13">
            <a:extLst>
              <a:ext uri="{FF2B5EF4-FFF2-40B4-BE49-F238E27FC236}">
                <a16:creationId xmlns:a16="http://schemas.microsoft.com/office/drawing/2014/main" id="{4AADF907-072C-D58A-D15E-9C2D1CE3A40E}"/>
              </a:ext>
            </a:extLst>
          </p:cNvPr>
          <p:cNvSpPr txBox="1"/>
          <p:nvPr/>
        </p:nvSpPr>
        <p:spPr>
          <a:xfrm>
            <a:off x="2222547" y="3267579"/>
            <a:ext cx="774690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>
                <a:solidFill>
                  <a:srgbClr val="CBD5E1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t-IT" dirty="0">
                <a:solidFill>
                  <a:srgbClr val="FFFF00"/>
                </a:solidFill>
              </a:rPr>
              <a:t>SI RINGRAZIANO PER IL SUPPORTO FINANZIARIO: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298819-1B8D-3F26-B546-C53C0E1CCF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8" y="4222691"/>
            <a:ext cx="2209617" cy="8208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E0524CC-B345-A161-A808-F120158E17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5" y="3812281"/>
            <a:ext cx="2538227" cy="8208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883353-F3C5-A40F-FF76-EC3E06190A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70" y="3908623"/>
            <a:ext cx="1724296" cy="1791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6ABEDD-2AD3-E67C-3BB3-F791029C8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81" y="4292016"/>
            <a:ext cx="2422273" cy="10852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D254211-4B88-428C-EC84-CC8966D9B1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08" y="4850853"/>
            <a:ext cx="2538228" cy="7492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Founders Grotesk</vt:lpstr>
      <vt:lpstr>Founders Grotesk Cond Bold</vt:lpstr>
      <vt:lpstr>Founders Grotesk Semibold</vt:lpstr>
      <vt:lpstr>Founders Grotesk Text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Rosario</dc:creator>
  <cp:lastModifiedBy>Rosario Pignatello</cp:lastModifiedBy>
  <cp:revision>4</cp:revision>
  <dcterms:modified xsi:type="dcterms:W3CDTF">2026-04-11T11:11:26Z</dcterms:modified>
</cp:coreProperties>
</file>