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6858000" cy="12192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252" y="4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999165"/>
            <a:ext cx="5143500" cy="4244622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75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407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640644"/>
            <a:ext cx="1478756" cy="10332156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640644"/>
            <a:ext cx="4350544" cy="1033215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86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7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44308"/>
            <a:ext cx="5915025" cy="5068814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093571"/>
            <a:ext cx="5915025" cy="2666999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683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3251201"/>
            <a:ext cx="2914650" cy="773571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51201"/>
            <a:ext cx="2914650" cy="773571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72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989957"/>
            <a:ext cx="2900363" cy="146790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4457867"/>
            <a:ext cx="2900363" cy="65431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9957"/>
            <a:ext cx="2914651" cy="146790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7867"/>
            <a:ext cx="2914651" cy="654315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8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3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35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812801"/>
            <a:ext cx="2211705" cy="2844795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761067"/>
            <a:ext cx="3471863" cy="86698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3657599"/>
            <a:ext cx="2211705" cy="677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80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812800"/>
            <a:ext cx="2211705" cy="28448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761067"/>
            <a:ext cx="3471863" cy="86698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3657600"/>
            <a:ext cx="2211705" cy="677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68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650240"/>
            <a:ext cx="5915025" cy="2356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3251201"/>
            <a:ext cx="5915025" cy="7735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CADC377-22B5-48F5-9914-7D376FA34EAD}" type="datetimeFigureOut">
              <a:rPr lang="it-IT" smtClean="0"/>
              <a:t>03/05/2018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129A-D13E-4DA4-9CDC-2DBBB23C07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637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1" y="2672047"/>
            <a:ext cx="6858000" cy="9300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1200"/>
              </a:spcAft>
            </a:pPr>
            <a:r>
              <a:rPr lang="it-IT" sz="24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Seminario formativo</a:t>
            </a:r>
            <a:endParaRPr lang="it-I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1800"/>
              </a:spcAft>
            </a:pPr>
            <a:r>
              <a:rPr lang="it-IT" sz="2800" b="1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La comunicazione: tecniche di divulgazione con particolare riferimento al farmaco.</a:t>
            </a:r>
            <a:endParaRPr lang="it-IT" sz="28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 cura del prof. Francesco Raneri, presidente Accademia nazionale cerimoniale, immagine e comunicazione (A.n.c.i.c.)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1600" dirty="0" smtClean="0">
              <a:solidFill>
                <a:srgbClr val="2F5496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algn="ctr">
              <a:lnSpc>
                <a:spcPct val="107000"/>
              </a:lnSpc>
            </a:pPr>
            <a:r>
              <a:rPr lang="it-IT" sz="1600" dirty="0">
                <a:solidFill>
                  <a:srgbClr val="538135"/>
                </a:solidFill>
                <a:effectLst>
                  <a:glow rad="63500">
                    <a:srgbClr val="70AD47">
                      <a:satMod val="175000"/>
                      <a:alpha val="40000"/>
                    </a:srgb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Lunedì 14 Maggio 2018, ore 15:00</a:t>
            </a:r>
            <a:endParaRPr lang="it-IT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lvl="0" algn="ctr">
              <a:lnSpc>
                <a:spcPct val="107000"/>
              </a:lnSpc>
              <a:spcAft>
                <a:spcPts val="600"/>
              </a:spcAft>
            </a:pPr>
            <a:r>
              <a:rPr lang="it-IT" sz="1600" dirty="0">
                <a:solidFill>
                  <a:srgbClr val="538135"/>
                </a:solidFill>
                <a:effectLst>
                  <a:glow rad="63500">
                    <a:srgbClr val="70AD47">
                      <a:satMod val="175000"/>
                      <a:alpha val="40000"/>
                    </a:srgb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Aula  A - Dipartimento di Scienze del Farmaco</a:t>
            </a:r>
            <a:endParaRPr lang="it-IT" sz="11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it-IT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it-IT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Il seminario è riservato agli studenti dei corsi di laurea in: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Scienze Farmaceutiche </a:t>
            </a:r>
            <a:r>
              <a:rPr lang="it-IT" sz="1600" dirty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</a:t>
            </a: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pplicate,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Specialistica/Magistrale in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Chimica e </a:t>
            </a:r>
            <a:r>
              <a:rPr lang="it-IT" sz="1600" dirty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</a:t>
            </a: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ecnologia Farmaceutiche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dirty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Specialistica/Magistrale  </a:t>
            </a: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in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Farmacia.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it-IT" sz="1600" dirty="0">
              <a:solidFill>
                <a:srgbClr val="2F5496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Bahnschrift" panose="020B0502040204020203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it-IT" sz="1600" dirty="0" smtClean="0">
              <a:solidFill>
                <a:srgbClr val="2F5496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Bahnschrift" panose="020B0502040204020203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</a:pPr>
            <a:endParaRPr lang="it-IT" sz="1600" dirty="0" smtClean="0">
              <a:solidFill>
                <a:srgbClr val="2F5496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Bahnschrift" panose="020B0502040204020203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</a:pPr>
            <a:endParaRPr lang="it-IT" sz="1600" dirty="0" smtClean="0">
              <a:solidFill>
                <a:srgbClr val="2F5496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Bahnschrift" panose="020B0502040204020203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Il seminario dà diritto all’acquisizione di un CFU (CdLS).</a:t>
            </a:r>
            <a:endParaRPr lang="it-IT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solidFill>
                  <a:srgbClr val="2F5496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hnschrift SemiLight" panose="020B0502040204020203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it-IT" sz="9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it-I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9" y="8520325"/>
            <a:ext cx="3312763" cy="220850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8301"/>
            <a:ext cx="1361563" cy="1629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744" y="1055273"/>
            <a:ext cx="2432511" cy="1029822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424" y="820833"/>
            <a:ext cx="2155338" cy="1264262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4821382" y="1841311"/>
            <a:ext cx="1593273" cy="48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  <a:tabLst>
                <a:tab pos="1114425" algn="l"/>
              </a:tabLst>
            </a:pP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Dipartimento di </a:t>
            </a:r>
            <a:endParaRPr lang="it-IT" sz="11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  <a:tabLst>
                <a:tab pos="1114425" algn="l"/>
              </a:tabLst>
            </a:pPr>
            <a:r>
              <a:rPr lang="it-IT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Scienze </a:t>
            </a:r>
            <a:r>
              <a:rPr lang="it-IT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F</a:t>
            </a:r>
            <a:r>
              <a:rPr lang="it-IT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armaco</a:t>
            </a:r>
            <a:endParaRPr lang="it-IT" sz="1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603" y="966200"/>
            <a:ext cx="1397811" cy="136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87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92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Bahnschrift</vt:lpstr>
      <vt:lpstr>Bahnschrift SemiLight</vt:lpstr>
      <vt:lpstr>Calibri</vt:lpstr>
      <vt:lpstr>Calibri Light</vt:lpstr>
      <vt:lpstr>Times New Roman</vt:lpstr>
      <vt:lpstr>Wingdings 2</vt:lpstr>
      <vt:lpstr>HDOfficeLightV0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Federica</dc:creator>
  <cp:lastModifiedBy>FLI</cp:lastModifiedBy>
  <cp:revision>20</cp:revision>
  <dcterms:created xsi:type="dcterms:W3CDTF">2018-04-23T16:17:58Z</dcterms:created>
  <dcterms:modified xsi:type="dcterms:W3CDTF">2018-05-03T15:24:26Z</dcterms:modified>
</cp:coreProperties>
</file>